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heme/theme3.xml" ContentType="application/vnd.openxmlformats-officedocument.theme+xml"/>
  <Override PartName="/ppt/tags/tag51.xml" ContentType="application/vnd.openxmlformats-officedocument.presentationml.tags+xml"/>
  <Override PartName="/ppt/tags/tag52.xml" ContentType="application/vnd.openxmlformats-officedocument.presentationml.tags+xml"/>
  <Override PartName="/ppt/notesSlides/notesSlide1.xml" ContentType="application/vnd.openxmlformats-officedocument.presentationml.notesSlide+xml"/>
  <Override PartName="/ppt/tags/tag5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9"/>
  </p:notesMasterIdLst>
  <p:sldIdLst>
    <p:sldId id="256" r:id="rId3"/>
    <p:sldId id="257" r:id="rId4"/>
    <p:sldId id="258" r:id="rId5"/>
    <p:sldId id="287" r:id="rId6"/>
    <p:sldId id="259" r:id="rId7"/>
    <p:sldId id="260" r:id="rId8"/>
    <p:sldId id="291" r:id="rId9"/>
    <p:sldId id="312" r:id="rId10"/>
    <p:sldId id="261" r:id="rId11"/>
    <p:sldId id="262" r:id="rId12"/>
    <p:sldId id="263" r:id="rId13"/>
    <p:sldId id="265" r:id="rId14"/>
    <p:sldId id="264" r:id="rId15"/>
    <p:sldId id="266" r:id="rId16"/>
    <p:sldId id="267" r:id="rId17"/>
    <p:sldId id="268" r:id="rId18"/>
    <p:sldId id="286" r:id="rId19"/>
    <p:sldId id="285" r:id="rId20"/>
    <p:sldId id="288" r:id="rId21"/>
    <p:sldId id="292" r:id="rId22"/>
    <p:sldId id="296" r:id="rId23"/>
    <p:sldId id="297" r:id="rId24"/>
    <p:sldId id="298" r:id="rId25"/>
    <p:sldId id="293" r:id="rId26"/>
    <p:sldId id="294" r:id="rId27"/>
    <p:sldId id="295" r:id="rId28"/>
    <p:sldId id="302" r:id="rId29"/>
    <p:sldId id="303" r:id="rId30"/>
    <p:sldId id="305" r:id="rId31"/>
    <p:sldId id="304" r:id="rId32"/>
    <p:sldId id="306" r:id="rId33"/>
    <p:sldId id="307" r:id="rId34"/>
    <p:sldId id="309" r:id="rId35"/>
    <p:sldId id="308" r:id="rId36"/>
    <p:sldId id="311" r:id="rId37"/>
    <p:sldId id="310"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13" d="100"/>
          <a:sy n="113" d="100"/>
        </p:scale>
        <p:origin x="46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A0919E-C9A7-4499-88B2-4A6F97B621E7}" type="datetimeFigureOut">
              <a:rPr lang="en-GB" smtClean="0"/>
              <a:t>18/09/2026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654A57-92C5-416F-B230-127B7296510D}" type="slidenum">
              <a:rPr lang="en-GB" smtClean="0"/>
              <a:t>‹#›</a:t>
            </a:fld>
            <a:endParaRPr lang="en-GB"/>
          </a:p>
        </p:txBody>
      </p:sp>
    </p:spTree>
    <p:extLst>
      <p:ext uri="{BB962C8B-B14F-4D97-AF65-F5344CB8AC3E}">
        <p14:creationId xmlns:p14="http://schemas.microsoft.com/office/powerpoint/2010/main" val="1688813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3654A57-92C5-416F-B230-127B7296510D}" type="slidenum">
              <a:rPr lang="en-GB" smtClean="0"/>
              <a:t>5</a:t>
            </a:fld>
            <a:endParaRPr lang="en-GB"/>
          </a:p>
        </p:txBody>
      </p:sp>
    </p:spTree>
    <p:extLst>
      <p:ext uri="{BB962C8B-B14F-4D97-AF65-F5344CB8AC3E}">
        <p14:creationId xmlns:p14="http://schemas.microsoft.com/office/powerpoint/2010/main" val="4217890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2.jpeg"/><Relationship Id="rId4" Type="http://schemas.openxmlformats.org/officeDocument/2006/relationships/image" Target="../media/image1.jpeg"/></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4.svg"/><Relationship Id="rId4" Type="http://schemas.openxmlformats.org/officeDocument/2006/relationships/image" Target="../media/image3.jpe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2.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3.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slideMaster" Target="../slideMasters/slideMaster2.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1.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3.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4.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5.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6.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image" Target="../media/image7.png"/></Relationships>
</file>

<file path=ppt/slideLayouts/_rels/slideLayout4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1.xml"/><Relationship Id="rId1" Type="http://schemas.openxmlformats.org/officeDocument/2006/relationships/tags" Target="../tags/tag30.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2.xml"/></Relationships>
</file>

<file path=ppt/slideLayouts/_rels/slideLayout4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4.xml"/><Relationship Id="rId1" Type="http://schemas.openxmlformats.org/officeDocument/2006/relationships/tags" Target="../tags/tag33.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5.xml"/></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7.xml"/><Relationship Id="rId1" Type="http://schemas.openxmlformats.org/officeDocument/2006/relationships/tags" Target="../tags/tag36.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2.xml"/><Relationship Id="rId1" Type="http://schemas.openxmlformats.org/officeDocument/2006/relationships/tags" Target="../tags/tag38.xml"/></Relationships>
</file>

<file path=ppt/slideLayouts/_rels/slideLayout4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0.xml"/><Relationship Id="rId1" Type="http://schemas.openxmlformats.org/officeDocument/2006/relationships/tags" Target="../tags/tag39.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2.xml"/><Relationship Id="rId1" Type="http://schemas.openxmlformats.org/officeDocument/2006/relationships/tags" Target="../tags/tag4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3.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image" Target="../media/image12.svg"/><Relationship Id="rId4" Type="http://schemas.openxmlformats.org/officeDocument/2006/relationships/image" Target="../media/image11.jpeg"/></Relationships>
</file>

<file path=ppt/slideLayouts/_rels/slideLayout5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8.xml"/><Relationship Id="rId1" Type="http://schemas.openxmlformats.org/officeDocument/2006/relationships/tags" Target="../tags/tag47.xml"/><Relationship Id="rId5" Type="http://schemas.openxmlformats.org/officeDocument/2006/relationships/image" Target="../media/image12.svg"/><Relationship Id="rId4" Type="http://schemas.openxmlformats.org/officeDocument/2006/relationships/image" Target="../media/image13.jpe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Master" Target="../slideMasters/slideMaster2.xml"/><Relationship Id="rId1" Type="http://schemas.openxmlformats.org/officeDocument/2006/relationships/tags" Target="../tags/tag49.xml"/><Relationship Id="rId4" Type="http://schemas.openxmlformats.org/officeDocument/2006/relationships/image" Target="../media/image12.svg"/></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153E6-D601-484D-6E28-1E77241047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497FB2F-C7C1-6DB9-6FE3-CB753DC2B8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2373186-DECE-825F-5237-75E370CC8BC4}"/>
              </a:ext>
            </a:extLst>
          </p:cNvPr>
          <p:cNvSpPr>
            <a:spLocks noGrp="1"/>
          </p:cNvSpPr>
          <p:nvPr>
            <p:ph type="dt" sz="half" idx="10"/>
          </p:nvPr>
        </p:nvSpPr>
        <p:spPr/>
        <p:txBody>
          <a:bodyPr/>
          <a:lstStyle/>
          <a:p>
            <a:fld id="{8502C5FA-8262-4873-B477-3946E3E3B0F6}" type="datetimeFigureOut">
              <a:rPr lang="en-GB" smtClean="0"/>
              <a:t>18/09/2026</a:t>
            </a:fld>
            <a:endParaRPr lang="en-GB"/>
          </a:p>
        </p:txBody>
      </p:sp>
      <p:sp>
        <p:nvSpPr>
          <p:cNvPr id="5" name="Footer Placeholder 4">
            <a:extLst>
              <a:ext uri="{FF2B5EF4-FFF2-40B4-BE49-F238E27FC236}">
                <a16:creationId xmlns:a16="http://schemas.microsoft.com/office/drawing/2014/main" id="{C8F0BDEF-A8F8-050D-5FFA-F42F0ADC53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3644F4-4806-851B-DDC5-92B32FEF5E8E}"/>
              </a:ext>
            </a:extLst>
          </p:cNvPr>
          <p:cNvSpPr>
            <a:spLocks noGrp="1"/>
          </p:cNvSpPr>
          <p:nvPr>
            <p:ph type="sldNum" sz="quarter" idx="12"/>
          </p:nvPr>
        </p:nvSpPr>
        <p:spPr/>
        <p:txBody>
          <a:bodyPr/>
          <a:lstStyle/>
          <a:p>
            <a:fld id="{A853EA3F-C6F3-4A4E-A7C8-66740A532DDF}" type="slidenum">
              <a:rPr lang="en-GB" smtClean="0"/>
              <a:t>‹#›</a:t>
            </a:fld>
            <a:endParaRPr lang="en-GB"/>
          </a:p>
        </p:txBody>
      </p:sp>
    </p:spTree>
    <p:extLst>
      <p:ext uri="{BB962C8B-B14F-4D97-AF65-F5344CB8AC3E}">
        <p14:creationId xmlns:p14="http://schemas.microsoft.com/office/powerpoint/2010/main" val="572309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32186-A83D-D67E-377D-3F5C4C506F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99D6898-F302-FB22-52DE-F3894B6B17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9007D68-8918-4C37-10BB-6DCA28BA7902}"/>
              </a:ext>
            </a:extLst>
          </p:cNvPr>
          <p:cNvSpPr>
            <a:spLocks noGrp="1"/>
          </p:cNvSpPr>
          <p:nvPr>
            <p:ph type="dt" sz="half" idx="10"/>
          </p:nvPr>
        </p:nvSpPr>
        <p:spPr/>
        <p:txBody>
          <a:bodyPr/>
          <a:lstStyle/>
          <a:p>
            <a:fld id="{8502C5FA-8262-4873-B477-3946E3E3B0F6}" type="datetimeFigureOut">
              <a:rPr lang="en-GB" smtClean="0"/>
              <a:t>18/09/2026</a:t>
            </a:fld>
            <a:endParaRPr lang="en-GB"/>
          </a:p>
        </p:txBody>
      </p:sp>
      <p:sp>
        <p:nvSpPr>
          <p:cNvPr id="5" name="Footer Placeholder 4">
            <a:extLst>
              <a:ext uri="{FF2B5EF4-FFF2-40B4-BE49-F238E27FC236}">
                <a16:creationId xmlns:a16="http://schemas.microsoft.com/office/drawing/2014/main" id="{F142C4BA-93D9-8FE6-9A30-24BF399E89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80521A-C154-5475-EEEE-E9E89B5BE5D0}"/>
              </a:ext>
            </a:extLst>
          </p:cNvPr>
          <p:cNvSpPr>
            <a:spLocks noGrp="1"/>
          </p:cNvSpPr>
          <p:nvPr>
            <p:ph type="sldNum" sz="quarter" idx="12"/>
          </p:nvPr>
        </p:nvSpPr>
        <p:spPr/>
        <p:txBody>
          <a:bodyPr/>
          <a:lstStyle/>
          <a:p>
            <a:fld id="{A853EA3F-C6F3-4A4E-A7C8-66740A532DDF}" type="slidenum">
              <a:rPr lang="en-GB" smtClean="0"/>
              <a:t>‹#›</a:t>
            </a:fld>
            <a:endParaRPr lang="en-GB"/>
          </a:p>
        </p:txBody>
      </p:sp>
    </p:spTree>
    <p:extLst>
      <p:ext uri="{BB962C8B-B14F-4D97-AF65-F5344CB8AC3E}">
        <p14:creationId xmlns:p14="http://schemas.microsoft.com/office/powerpoint/2010/main" val="3250770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A6127-5B71-3C75-07A9-68394D026A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12B57DC-DDC9-9A9A-2966-EFE2861E07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87AA7E-87E4-4418-FC6F-34F6CDF0D0DA}"/>
              </a:ext>
            </a:extLst>
          </p:cNvPr>
          <p:cNvSpPr>
            <a:spLocks noGrp="1"/>
          </p:cNvSpPr>
          <p:nvPr>
            <p:ph type="dt" sz="half" idx="10"/>
          </p:nvPr>
        </p:nvSpPr>
        <p:spPr/>
        <p:txBody>
          <a:bodyPr/>
          <a:lstStyle/>
          <a:p>
            <a:fld id="{8502C5FA-8262-4873-B477-3946E3E3B0F6}" type="datetimeFigureOut">
              <a:rPr lang="en-GB" smtClean="0"/>
              <a:t>18/09/2026</a:t>
            </a:fld>
            <a:endParaRPr lang="en-GB"/>
          </a:p>
        </p:txBody>
      </p:sp>
      <p:sp>
        <p:nvSpPr>
          <p:cNvPr id="5" name="Footer Placeholder 4">
            <a:extLst>
              <a:ext uri="{FF2B5EF4-FFF2-40B4-BE49-F238E27FC236}">
                <a16:creationId xmlns:a16="http://schemas.microsoft.com/office/drawing/2014/main" id="{65EE39F7-BD07-3647-489C-5F8349FBE2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FA80AE-F0E0-5A3F-8B16-18821C2DFDCE}"/>
              </a:ext>
            </a:extLst>
          </p:cNvPr>
          <p:cNvSpPr>
            <a:spLocks noGrp="1"/>
          </p:cNvSpPr>
          <p:nvPr>
            <p:ph type="sldNum" sz="quarter" idx="12"/>
          </p:nvPr>
        </p:nvSpPr>
        <p:spPr/>
        <p:txBody>
          <a:bodyPr/>
          <a:lstStyle/>
          <a:p>
            <a:fld id="{A853EA3F-C6F3-4A4E-A7C8-66740A532DDF}" type="slidenum">
              <a:rPr lang="en-GB" smtClean="0"/>
              <a:t>‹#›</a:t>
            </a:fld>
            <a:endParaRPr lang="en-GB"/>
          </a:p>
        </p:txBody>
      </p:sp>
    </p:spTree>
    <p:extLst>
      <p:ext uri="{BB962C8B-B14F-4D97-AF65-F5344CB8AC3E}">
        <p14:creationId xmlns:p14="http://schemas.microsoft.com/office/powerpoint/2010/main" val="3695496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B2FDC-6FFB-F504-60C5-11211B8803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5B0DB84-EB43-778B-AF7D-16F086DE6C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A866FAE-5C9D-C0AB-6AAB-7FFEEA4554E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935EEF5-8708-483C-80DB-2211C563F162}"/>
              </a:ext>
            </a:extLst>
          </p:cNvPr>
          <p:cNvSpPr>
            <a:spLocks noGrp="1"/>
          </p:cNvSpPr>
          <p:nvPr>
            <p:ph type="dt" sz="half" idx="10"/>
          </p:nvPr>
        </p:nvSpPr>
        <p:spPr/>
        <p:txBody>
          <a:bodyPr/>
          <a:lstStyle/>
          <a:p>
            <a:fld id="{8502C5FA-8262-4873-B477-3946E3E3B0F6}" type="datetimeFigureOut">
              <a:rPr lang="en-GB" smtClean="0"/>
              <a:t>18/09/2026</a:t>
            </a:fld>
            <a:endParaRPr lang="en-GB"/>
          </a:p>
        </p:txBody>
      </p:sp>
      <p:sp>
        <p:nvSpPr>
          <p:cNvPr id="6" name="Footer Placeholder 5">
            <a:extLst>
              <a:ext uri="{FF2B5EF4-FFF2-40B4-BE49-F238E27FC236}">
                <a16:creationId xmlns:a16="http://schemas.microsoft.com/office/drawing/2014/main" id="{74C44B57-D18F-84B9-751C-0FAF40AF482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9E16CF1-0BE0-6D6B-740C-7D1CF504B69F}"/>
              </a:ext>
            </a:extLst>
          </p:cNvPr>
          <p:cNvSpPr>
            <a:spLocks noGrp="1"/>
          </p:cNvSpPr>
          <p:nvPr>
            <p:ph type="sldNum" sz="quarter" idx="12"/>
          </p:nvPr>
        </p:nvSpPr>
        <p:spPr/>
        <p:txBody>
          <a:bodyPr/>
          <a:lstStyle/>
          <a:p>
            <a:fld id="{A853EA3F-C6F3-4A4E-A7C8-66740A532DDF}" type="slidenum">
              <a:rPr lang="en-GB" smtClean="0"/>
              <a:t>‹#›</a:t>
            </a:fld>
            <a:endParaRPr lang="en-GB"/>
          </a:p>
        </p:txBody>
      </p:sp>
    </p:spTree>
    <p:extLst>
      <p:ext uri="{BB962C8B-B14F-4D97-AF65-F5344CB8AC3E}">
        <p14:creationId xmlns:p14="http://schemas.microsoft.com/office/powerpoint/2010/main" val="2061217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94B8B-B56D-996D-1DBF-552D61894F9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52E7952-5304-51DB-7434-215256D514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9D89E25-F660-B757-BDA0-1502E2404E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8D31CCB-336A-F378-86BC-CE17D78701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BFC74C-091C-E0A6-89E2-8DE6C6D97A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9CAA1B6-7AB7-B9FB-049C-8023C4CAFA49}"/>
              </a:ext>
            </a:extLst>
          </p:cNvPr>
          <p:cNvSpPr>
            <a:spLocks noGrp="1"/>
          </p:cNvSpPr>
          <p:nvPr>
            <p:ph type="dt" sz="half" idx="10"/>
          </p:nvPr>
        </p:nvSpPr>
        <p:spPr/>
        <p:txBody>
          <a:bodyPr/>
          <a:lstStyle/>
          <a:p>
            <a:fld id="{8502C5FA-8262-4873-B477-3946E3E3B0F6}" type="datetimeFigureOut">
              <a:rPr lang="en-GB" smtClean="0"/>
              <a:t>18/09/2026</a:t>
            </a:fld>
            <a:endParaRPr lang="en-GB"/>
          </a:p>
        </p:txBody>
      </p:sp>
      <p:sp>
        <p:nvSpPr>
          <p:cNvPr id="8" name="Footer Placeholder 7">
            <a:extLst>
              <a:ext uri="{FF2B5EF4-FFF2-40B4-BE49-F238E27FC236}">
                <a16:creationId xmlns:a16="http://schemas.microsoft.com/office/drawing/2014/main" id="{40175C99-2477-FA4A-EBE5-040F5C334BE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861D556-0D46-0094-8A2F-833B81085056}"/>
              </a:ext>
            </a:extLst>
          </p:cNvPr>
          <p:cNvSpPr>
            <a:spLocks noGrp="1"/>
          </p:cNvSpPr>
          <p:nvPr>
            <p:ph type="sldNum" sz="quarter" idx="12"/>
          </p:nvPr>
        </p:nvSpPr>
        <p:spPr/>
        <p:txBody>
          <a:bodyPr/>
          <a:lstStyle/>
          <a:p>
            <a:fld id="{A853EA3F-C6F3-4A4E-A7C8-66740A532DDF}" type="slidenum">
              <a:rPr lang="en-GB" smtClean="0"/>
              <a:t>‹#›</a:t>
            </a:fld>
            <a:endParaRPr lang="en-GB"/>
          </a:p>
        </p:txBody>
      </p:sp>
    </p:spTree>
    <p:extLst>
      <p:ext uri="{BB962C8B-B14F-4D97-AF65-F5344CB8AC3E}">
        <p14:creationId xmlns:p14="http://schemas.microsoft.com/office/powerpoint/2010/main" val="1407579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7764-21AA-B83F-F9C4-D9416F8C09E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C663FD5-22DC-E60F-D252-F72F901E5637}"/>
              </a:ext>
            </a:extLst>
          </p:cNvPr>
          <p:cNvSpPr>
            <a:spLocks noGrp="1"/>
          </p:cNvSpPr>
          <p:nvPr>
            <p:ph type="dt" sz="half" idx="10"/>
          </p:nvPr>
        </p:nvSpPr>
        <p:spPr/>
        <p:txBody>
          <a:bodyPr/>
          <a:lstStyle/>
          <a:p>
            <a:fld id="{8502C5FA-8262-4873-B477-3946E3E3B0F6}" type="datetimeFigureOut">
              <a:rPr lang="en-GB" smtClean="0"/>
              <a:t>18/09/2026</a:t>
            </a:fld>
            <a:endParaRPr lang="en-GB"/>
          </a:p>
        </p:txBody>
      </p:sp>
      <p:sp>
        <p:nvSpPr>
          <p:cNvPr id="4" name="Footer Placeholder 3">
            <a:extLst>
              <a:ext uri="{FF2B5EF4-FFF2-40B4-BE49-F238E27FC236}">
                <a16:creationId xmlns:a16="http://schemas.microsoft.com/office/drawing/2014/main" id="{79B2DB5B-2EBC-140A-3482-886A64198D4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FD5FF37-1383-DC3D-2B27-8A3BE32178CF}"/>
              </a:ext>
            </a:extLst>
          </p:cNvPr>
          <p:cNvSpPr>
            <a:spLocks noGrp="1"/>
          </p:cNvSpPr>
          <p:nvPr>
            <p:ph type="sldNum" sz="quarter" idx="12"/>
          </p:nvPr>
        </p:nvSpPr>
        <p:spPr/>
        <p:txBody>
          <a:bodyPr/>
          <a:lstStyle/>
          <a:p>
            <a:fld id="{A853EA3F-C6F3-4A4E-A7C8-66740A532DDF}" type="slidenum">
              <a:rPr lang="en-GB" smtClean="0"/>
              <a:t>‹#›</a:t>
            </a:fld>
            <a:endParaRPr lang="en-GB"/>
          </a:p>
        </p:txBody>
      </p:sp>
    </p:spTree>
    <p:extLst>
      <p:ext uri="{BB962C8B-B14F-4D97-AF65-F5344CB8AC3E}">
        <p14:creationId xmlns:p14="http://schemas.microsoft.com/office/powerpoint/2010/main" val="4021846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A84C67-B9A5-09DD-441D-0635FA9A90F7}"/>
              </a:ext>
            </a:extLst>
          </p:cNvPr>
          <p:cNvSpPr>
            <a:spLocks noGrp="1"/>
          </p:cNvSpPr>
          <p:nvPr>
            <p:ph type="dt" sz="half" idx="10"/>
          </p:nvPr>
        </p:nvSpPr>
        <p:spPr/>
        <p:txBody>
          <a:bodyPr/>
          <a:lstStyle/>
          <a:p>
            <a:fld id="{8502C5FA-8262-4873-B477-3946E3E3B0F6}" type="datetimeFigureOut">
              <a:rPr lang="en-GB" smtClean="0"/>
              <a:t>18/09/2026</a:t>
            </a:fld>
            <a:endParaRPr lang="en-GB"/>
          </a:p>
        </p:txBody>
      </p:sp>
      <p:sp>
        <p:nvSpPr>
          <p:cNvPr id="3" name="Footer Placeholder 2">
            <a:extLst>
              <a:ext uri="{FF2B5EF4-FFF2-40B4-BE49-F238E27FC236}">
                <a16:creationId xmlns:a16="http://schemas.microsoft.com/office/drawing/2014/main" id="{2F2348E5-7223-5C5C-BA89-66AC7B490C0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FB23D19-F35B-3D66-5B47-34852B85D80E}"/>
              </a:ext>
            </a:extLst>
          </p:cNvPr>
          <p:cNvSpPr>
            <a:spLocks noGrp="1"/>
          </p:cNvSpPr>
          <p:nvPr>
            <p:ph type="sldNum" sz="quarter" idx="12"/>
          </p:nvPr>
        </p:nvSpPr>
        <p:spPr/>
        <p:txBody>
          <a:bodyPr/>
          <a:lstStyle/>
          <a:p>
            <a:fld id="{A853EA3F-C6F3-4A4E-A7C8-66740A532DDF}" type="slidenum">
              <a:rPr lang="en-GB" smtClean="0"/>
              <a:t>‹#›</a:t>
            </a:fld>
            <a:endParaRPr lang="en-GB"/>
          </a:p>
        </p:txBody>
      </p:sp>
    </p:spTree>
    <p:extLst>
      <p:ext uri="{BB962C8B-B14F-4D97-AF65-F5344CB8AC3E}">
        <p14:creationId xmlns:p14="http://schemas.microsoft.com/office/powerpoint/2010/main" val="887017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2917A-149B-22BC-78A8-9D71607E2C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1D1EA38-672F-C2E0-2E82-526EFC413F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9F89E23-E665-A0AF-1DC0-97FFD2B1E1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58C6CD-6D66-688A-BE6F-58154D16C4EA}"/>
              </a:ext>
            </a:extLst>
          </p:cNvPr>
          <p:cNvSpPr>
            <a:spLocks noGrp="1"/>
          </p:cNvSpPr>
          <p:nvPr>
            <p:ph type="dt" sz="half" idx="10"/>
          </p:nvPr>
        </p:nvSpPr>
        <p:spPr/>
        <p:txBody>
          <a:bodyPr/>
          <a:lstStyle/>
          <a:p>
            <a:fld id="{8502C5FA-8262-4873-B477-3946E3E3B0F6}" type="datetimeFigureOut">
              <a:rPr lang="en-GB" smtClean="0"/>
              <a:t>18/09/2026</a:t>
            </a:fld>
            <a:endParaRPr lang="en-GB"/>
          </a:p>
        </p:txBody>
      </p:sp>
      <p:sp>
        <p:nvSpPr>
          <p:cNvPr id="6" name="Footer Placeholder 5">
            <a:extLst>
              <a:ext uri="{FF2B5EF4-FFF2-40B4-BE49-F238E27FC236}">
                <a16:creationId xmlns:a16="http://schemas.microsoft.com/office/drawing/2014/main" id="{756CD409-B6F4-4436-D585-6FCFCDCE6C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F04B51-6F61-FBD0-286D-2B6EEA1D5AD3}"/>
              </a:ext>
            </a:extLst>
          </p:cNvPr>
          <p:cNvSpPr>
            <a:spLocks noGrp="1"/>
          </p:cNvSpPr>
          <p:nvPr>
            <p:ph type="sldNum" sz="quarter" idx="12"/>
          </p:nvPr>
        </p:nvSpPr>
        <p:spPr/>
        <p:txBody>
          <a:bodyPr/>
          <a:lstStyle/>
          <a:p>
            <a:fld id="{A853EA3F-C6F3-4A4E-A7C8-66740A532DDF}" type="slidenum">
              <a:rPr lang="en-GB" smtClean="0"/>
              <a:t>‹#›</a:t>
            </a:fld>
            <a:endParaRPr lang="en-GB"/>
          </a:p>
        </p:txBody>
      </p:sp>
    </p:spTree>
    <p:extLst>
      <p:ext uri="{BB962C8B-B14F-4D97-AF65-F5344CB8AC3E}">
        <p14:creationId xmlns:p14="http://schemas.microsoft.com/office/powerpoint/2010/main" val="118836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2C074-1007-2A3F-3CA9-8351C79362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ADF0EA4-FD44-D6D6-1258-CAF4E86A4D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7EDFAB7-ECDE-241D-3540-C76ED0AE6A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022B29-484B-620D-0F66-3F9D67F4F85B}"/>
              </a:ext>
            </a:extLst>
          </p:cNvPr>
          <p:cNvSpPr>
            <a:spLocks noGrp="1"/>
          </p:cNvSpPr>
          <p:nvPr>
            <p:ph type="dt" sz="half" idx="10"/>
          </p:nvPr>
        </p:nvSpPr>
        <p:spPr/>
        <p:txBody>
          <a:bodyPr/>
          <a:lstStyle/>
          <a:p>
            <a:fld id="{8502C5FA-8262-4873-B477-3946E3E3B0F6}" type="datetimeFigureOut">
              <a:rPr lang="en-GB" smtClean="0"/>
              <a:t>18/09/2026</a:t>
            </a:fld>
            <a:endParaRPr lang="en-GB"/>
          </a:p>
        </p:txBody>
      </p:sp>
      <p:sp>
        <p:nvSpPr>
          <p:cNvPr id="6" name="Footer Placeholder 5">
            <a:extLst>
              <a:ext uri="{FF2B5EF4-FFF2-40B4-BE49-F238E27FC236}">
                <a16:creationId xmlns:a16="http://schemas.microsoft.com/office/drawing/2014/main" id="{FD0F7D4B-AD2B-2335-64D5-93CEEFD67C5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79F56D0-40AB-E82F-DF64-27412386A1A0}"/>
              </a:ext>
            </a:extLst>
          </p:cNvPr>
          <p:cNvSpPr>
            <a:spLocks noGrp="1"/>
          </p:cNvSpPr>
          <p:nvPr>
            <p:ph type="sldNum" sz="quarter" idx="12"/>
          </p:nvPr>
        </p:nvSpPr>
        <p:spPr/>
        <p:txBody>
          <a:bodyPr/>
          <a:lstStyle/>
          <a:p>
            <a:fld id="{A853EA3F-C6F3-4A4E-A7C8-66740A532DDF}" type="slidenum">
              <a:rPr lang="en-GB" smtClean="0"/>
              <a:t>‹#›</a:t>
            </a:fld>
            <a:endParaRPr lang="en-GB"/>
          </a:p>
        </p:txBody>
      </p:sp>
    </p:spTree>
    <p:extLst>
      <p:ext uri="{BB962C8B-B14F-4D97-AF65-F5344CB8AC3E}">
        <p14:creationId xmlns:p14="http://schemas.microsoft.com/office/powerpoint/2010/main" val="1384952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D2130-0DEA-3A99-1610-58BF1E5B5D7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CB1F9F6-A8C5-180C-B458-DA64F67211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EC83DC-ED53-E070-2E6B-40D5711A80F9}"/>
              </a:ext>
            </a:extLst>
          </p:cNvPr>
          <p:cNvSpPr>
            <a:spLocks noGrp="1"/>
          </p:cNvSpPr>
          <p:nvPr>
            <p:ph type="dt" sz="half" idx="10"/>
          </p:nvPr>
        </p:nvSpPr>
        <p:spPr/>
        <p:txBody>
          <a:bodyPr/>
          <a:lstStyle/>
          <a:p>
            <a:fld id="{8502C5FA-8262-4873-B477-3946E3E3B0F6}" type="datetimeFigureOut">
              <a:rPr lang="en-GB" smtClean="0"/>
              <a:t>18/09/2026</a:t>
            </a:fld>
            <a:endParaRPr lang="en-GB"/>
          </a:p>
        </p:txBody>
      </p:sp>
      <p:sp>
        <p:nvSpPr>
          <p:cNvPr id="5" name="Footer Placeholder 4">
            <a:extLst>
              <a:ext uri="{FF2B5EF4-FFF2-40B4-BE49-F238E27FC236}">
                <a16:creationId xmlns:a16="http://schemas.microsoft.com/office/drawing/2014/main" id="{DFB88027-9E27-26E0-FC49-6ED20AD71D8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784EC4-6328-28DF-1823-41664132F07D}"/>
              </a:ext>
            </a:extLst>
          </p:cNvPr>
          <p:cNvSpPr>
            <a:spLocks noGrp="1"/>
          </p:cNvSpPr>
          <p:nvPr>
            <p:ph type="sldNum" sz="quarter" idx="12"/>
          </p:nvPr>
        </p:nvSpPr>
        <p:spPr/>
        <p:txBody>
          <a:bodyPr/>
          <a:lstStyle/>
          <a:p>
            <a:fld id="{A853EA3F-C6F3-4A4E-A7C8-66740A532DDF}" type="slidenum">
              <a:rPr lang="en-GB" smtClean="0"/>
              <a:t>‹#›</a:t>
            </a:fld>
            <a:endParaRPr lang="en-GB"/>
          </a:p>
        </p:txBody>
      </p:sp>
    </p:spTree>
    <p:extLst>
      <p:ext uri="{BB962C8B-B14F-4D97-AF65-F5344CB8AC3E}">
        <p14:creationId xmlns:p14="http://schemas.microsoft.com/office/powerpoint/2010/main" val="2225672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9822A8-AE75-DAFC-442F-F39A8930F02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F8F5514-9206-C9D5-ECE4-92CFB65E03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B7D35D-061E-0C9E-30D1-7B9CD35D38B0}"/>
              </a:ext>
            </a:extLst>
          </p:cNvPr>
          <p:cNvSpPr>
            <a:spLocks noGrp="1"/>
          </p:cNvSpPr>
          <p:nvPr>
            <p:ph type="dt" sz="half" idx="10"/>
          </p:nvPr>
        </p:nvSpPr>
        <p:spPr/>
        <p:txBody>
          <a:bodyPr/>
          <a:lstStyle/>
          <a:p>
            <a:fld id="{8502C5FA-8262-4873-B477-3946E3E3B0F6}" type="datetimeFigureOut">
              <a:rPr lang="en-GB" smtClean="0"/>
              <a:t>18/09/2026</a:t>
            </a:fld>
            <a:endParaRPr lang="en-GB"/>
          </a:p>
        </p:txBody>
      </p:sp>
      <p:sp>
        <p:nvSpPr>
          <p:cNvPr id="5" name="Footer Placeholder 4">
            <a:extLst>
              <a:ext uri="{FF2B5EF4-FFF2-40B4-BE49-F238E27FC236}">
                <a16:creationId xmlns:a16="http://schemas.microsoft.com/office/drawing/2014/main" id="{958987D4-37A4-5A16-2594-133620F1EF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BB8C0D-A16C-6DAD-C6EB-D19D05FC793E}"/>
              </a:ext>
            </a:extLst>
          </p:cNvPr>
          <p:cNvSpPr>
            <a:spLocks noGrp="1"/>
          </p:cNvSpPr>
          <p:nvPr>
            <p:ph type="sldNum" sz="quarter" idx="12"/>
          </p:nvPr>
        </p:nvSpPr>
        <p:spPr/>
        <p:txBody>
          <a:bodyPr/>
          <a:lstStyle/>
          <a:p>
            <a:fld id="{A853EA3F-C6F3-4A4E-A7C8-66740A532DDF}" type="slidenum">
              <a:rPr lang="en-GB" smtClean="0"/>
              <a:t>‹#›</a:t>
            </a:fld>
            <a:endParaRPr lang="en-GB"/>
          </a:p>
        </p:txBody>
      </p:sp>
    </p:spTree>
    <p:extLst>
      <p:ext uri="{BB962C8B-B14F-4D97-AF65-F5344CB8AC3E}">
        <p14:creationId xmlns:p14="http://schemas.microsoft.com/office/powerpoint/2010/main" val="40081362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Slide 1">
    <p:bg bwMode="gray">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Do not remove" hidden="1">
            <a:extLst>
              <a:ext uri="{FF2B5EF4-FFF2-40B4-BE49-F238E27FC236}">
                <a16:creationId xmlns:a16="http://schemas.microsoft.com/office/drawing/2014/main" id="{B441FA27-C2CF-16EC-D985-F1ABC0FBCB78}"/>
              </a:ext>
            </a:extLst>
          </p:cNvPr>
          <p:cNvSpPr/>
          <p:nvPr userDrawn="1">
            <p:custDataLst>
              <p:tags r:id="rId1"/>
            </p:custDataLst>
          </p:nvPr>
        </p:nvSpPr>
        <p:spPr>
          <a:xfrm>
            <a:off x="0" y="0"/>
            <a:ext cx="12700" cy="12700"/>
          </a:xfrm>
          <a:prstGeom prst="octagon">
            <a:avLst/>
          </a:prstGeom>
          <a:noFill/>
          <a:ln>
            <a:noFill/>
          </a:ln>
          <a:extLst>
            <a:ext uri="{909E8E84-426E-40DD-AFC4-6F175D3DCCD1}">
              <a14:hiddenFill xmlns:a14="http://schemas.microsoft.com/office/drawing/2010/main">
                <a:solidFill>
                  <a:srgbClr val="AECFE6"/>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4BB6E70D-8A27-E654-1D38-4DDB2B121441}"/>
              </a:ext>
            </a:extLst>
          </p:cNvPr>
          <p:cNvSpPr>
            <a:spLocks noGrp="1"/>
          </p:cNvSpPr>
          <p:nvPr>
            <p:ph type="ctrTitle" hasCustomPrompt="1"/>
          </p:nvPr>
        </p:nvSpPr>
        <p:spPr>
          <a:xfrm>
            <a:off x="952262" y="959582"/>
            <a:ext cx="4315063" cy="1478818"/>
          </a:xfrm>
        </p:spPr>
        <p:txBody>
          <a:bodyPr anchor="t"/>
          <a:lstStyle>
            <a:lvl1pPr algn="l">
              <a:defRPr sz="4000">
                <a:solidFill>
                  <a:schemeClr val="tx2"/>
                </a:solidFill>
              </a:defRPr>
            </a:lvl1pPr>
          </a:lstStyle>
          <a:p>
            <a:r>
              <a:rPr lang="en-US"/>
              <a:t>Presentation title in sentence case</a:t>
            </a:r>
            <a:endParaRPr/>
          </a:p>
        </p:txBody>
      </p:sp>
      <p:sp>
        <p:nvSpPr>
          <p:cNvPr id="3" name="Subtitle 2">
            <a:extLst>
              <a:ext uri="{FF2B5EF4-FFF2-40B4-BE49-F238E27FC236}">
                <a16:creationId xmlns:a16="http://schemas.microsoft.com/office/drawing/2014/main" id="{7B0CDDC0-A8C7-B067-CAAC-BB378AF87966}"/>
              </a:ext>
            </a:extLst>
          </p:cNvPr>
          <p:cNvSpPr>
            <a:spLocks noGrp="1"/>
          </p:cNvSpPr>
          <p:nvPr>
            <p:ph type="subTitle" idx="1" hasCustomPrompt="1"/>
          </p:nvPr>
        </p:nvSpPr>
        <p:spPr>
          <a:xfrm>
            <a:off x="952262" y="2442238"/>
            <a:ext cx="4315063" cy="378859"/>
          </a:xfrm>
        </p:spPr>
        <p:txBody>
          <a:bodyPr/>
          <a:lstStyle>
            <a:lvl1pPr marL="0" indent="0" algn="l">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Optional </a:t>
            </a:r>
            <a:r>
              <a:rPr lang="en-US"/>
              <a:t>subtitle, use sentence case</a:t>
            </a:r>
            <a:endParaRPr/>
          </a:p>
        </p:txBody>
      </p:sp>
      <p:sp>
        <p:nvSpPr>
          <p:cNvPr id="8" name="Text Placeholder 15">
            <a:extLst>
              <a:ext uri="{FF2B5EF4-FFF2-40B4-BE49-F238E27FC236}">
                <a16:creationId xmlns:a16="http://schemas.microsoft.com/office/drawing/2014/main" id="{AAFFB82B-6DCD-A13A-48AD-AD54B8860765}"/>
              </a:ext>
            </a:extLst>
          </p:cNvPr>
          <p:cNvSpPr>
            <a:spLocks noGrp="1"/>
          </p:cNvSpPr>
          <p:nvPr>
            <p:ph type="body" sz="quarter" idx="13" hasCustomPrompt="1"/>
          </p:nvPr>
        </p:nvSpPr>
        <p:spPr>
          <a:xfrm>
            <a:off x="952263" y="3415779"/>
            <a:ext cx="4315062" cy="542812"/>
          </a:xfrm>
        </p:spPr>
        <p:txBody>
          <a:bodyPr/>
          <a:lstStyle>
            <a:lvl1pPr marL="0" indent="0">
              <a:spcBef>
                <a:spcPts val="0"/>
              </a:spcBef>
              <a:buFont typeface="Arial" panose="020B0604020202020204" pitchFamily="34" charset="0"/>
              <a:buChar char="​"/>
              <a:defRPr sz="1600" b="1"/>
            </a:lvl1pPr>
            <a:lvl2pPr marL="0" indent="0">
              <a:spcBef>
                <a:spcPts val="0"/>
              </a:spcBef>
              <a:buFont typeface="Arial" panose="020B0604020202020204" pitchFamily="34" charset="0"/>
              <a:buChar char="​"/>
              <a:defRPr sz="1600" b="0"/>
            </a:lvl2pPr>
            <a:lvl3pPr marL="0" indent="0">
              <a:spcBef>
                <a:spcPts val="0"/>
              </a:spcBef>
              <a:buFont typeface="Arial" panose="020B0604020202020204" pitchFamily="34" charset="0"/>
              <a:buChar char="​"/>
              <a:defRPr sz="1600" b="0"/>
            </a:lvl3pPr>
            <a:lvl4pPr marL="0" indent="0">
              <a:spcBef>
                <a:spcPts val="0"/>
              </a:spcBef>
              <a:buFont typeface="Arial" panose="020B0604020202020204" pitchFamily="34" charset="0"/>
              <a:buChar char="​"/>
              <a:defRPr sz="1600" b="0"/>
            </a:lvl4pPr>
            <a:lvl5pPr marL="0" indent="0">
              <a:spcBef>
                <a:spcPts val="0"/>
              </a:spcBef>
              <a:buFont typeface="Arial" panose="020B0604020202020204" pitchFamily="34" charset="0"/>
              <a:buChar char="​"/>
              <a:defRPr sz="1600" b="0"/>
            </a:lvl5pPr>
            <a:lvl6pPr marL="0" indent="0">
              <a:spcBef>
                <a:spcPts val="0"/>
              </a:spcBef>
              <a:buFont typeface="Arial" panose="020B0604020202020204" pitchFamily="34" charset="0"/>
              <a:buChar char="​"/>
              <a:defRPr sz="1600" b="0"/>
            </a:lvl6pPr>
            <a:lvl7pPr marL="0" indent="0">
              <a:spcBef>
                <a:spcPts val="0"/>
              </a:spcBef>
              <a:buFont typeface="Arial" panose="020B0604020202020204" pitchFamily="34" charset="0"/>
              <a:buChar char="​"/>
              <a:defRPr sz="1600" b="0"/>
            </a:lvl7pPr>
            <a:lvl8pPr marL="0" indent="0">
              <a:spcBef>
                <a:spcPts val="0"/>
              </a:spcBef>
              <a:buFont typeface="Arial" panose="020B0604020202020204" pitchFamily="34" charset="0"/>
              <a:buChar char="​"/>
              <a:defRPr sz="1600" b="0"/>
            </a:lvl8pPr>
            <a:lvl9pPr marL="0" indent="0">
              <a:spcBef>
                <a:spcPts val="0"/>
              </a:spcBef>
              <a:buFont typeface="Arial" panose="020B0604020202020204" pitchFamily="34" charset="0"/>
              <a:buChar char="​"/>
              <a:defRPr sz="1600" b="0"/>
            </a:lvl9pPr>
          </a:lstStyle>
          <a:p>
            <a:pPr lvl="0"/>
            <a:r>
              <a:t>First Lastname</a:t>
            </a:r>
          </a:p>
          <a:p>
            <a:pPr lvl="1"/>
            <a:r>
              <a:t>Second level</a:t>
            </a:r>
          </a:p>
        </p:txBody>
      </p:sp>
      <p:sp>
        <p:nvSpPr>
          <p:cNvPr id="9" name="Text Placeholder 15">
            <a:extLst>
              <a:ext uri="{FF2B5EF4-FFF2-40B4-BE49-F238E27FC236}">
                <a16:creationId xmlns:a16="http://schemas.microsoft.com/office/drawing/2014/main" id="{697CB211-FC8B-7C00-CF6F-6B918CA4E852}"/>
              </a:ext>
            </a:extLst>
          </p:cNvPr>
          <p:cNvSpPr>
            <a:spLocks noGrp="1"/>
          </p:cNvSpPr>
          <p:nvPr>
            <p:ph type="body" sz="quarter" idx="14" hasCustomPrompt="1"/>
          </p:nvPr>
        </p:nvSpPr>
        <p:spPr>
          <a:xfrm>
            <a:off x="952263" y="4089278"/>
            <a:ext cx="4315061" cy="542812"/>
          </a:xfrm>
        </p:spPr>
        <p:txBody>
          <a:bodyPr/>
          <a:lstStyle>
            <a:lvl1pPr marL="0" indent="0">
              <a:spcBef>
                <a:spcPts val="0"/>
              </a:spcBef>
              <a:buFont typeface="Arial" panose="020B0604020202020204" pitchFamily="34" charset="0"/>
              <a:buChar char="​"/>
              <a:defRPr sz="1600" b="1"/>
            </a:lvl1pPr>
            <a:lvl2pPr marL="0" indent="0">
              <a:spcBef>
                <a:spcPts val="0"/>
              </a:spcBef>
              <a:buFont typeface="Arial" panose="020B0604020202020204" pitchFamily="34" charset="0"/>
              <a:buChar char="​"/>
              <a:defRPr sz="1600" b="0"/>
            </a:lvl2pPr>
            <a:lvl3pPr marL="0" indent="0">
              <a:spcBef>
                <a:spcPts val="0"/>
              </a:spcBef>
              <a:buFont typeface="Arial" panose="020B0604020202020204" pitchFamily="34" charset="0"/>
              <a:buChar char="​"/>
              <a:defRPr sz="1600" b="0"/>
            </a:lvl3pPr>
            <a:lvl4pPr marL="0" indent="0">
              <a:spcBef>
                <a:spcPts val="0"/>
              </a:spcBef>
              <a:buFont typeface="Arial" panose="020B0604020202020204" pitchFamily="34" charset="0"/>
              <a:buChar char="​"/>
              <a:defRPr sz="1600" b="0"/>
            </a:lvl4pPr>
            <a:lvl5pPr marL="0" indent="0">
              <a:spcBef>
                <a:spcPts val="0"/>
              </a:spcBef>
              <a:buFont typeface="Arial" panose="020B0604020202020204" pitchFamily="34" charset="0"/>
              <a:buChar char="​"/>
              <a:defRPr sz="1600" b="0"/>
            </a:lvl5pPr>
            <a:lvl6pPr marL="0" indent="0">
              <a:spcBef>
                <a:spcPts val="0"/>
              </a:spcBef>
              <a:buFont typeface="Arial" panose="020B0604020202020204" pitchFamily="34" charset="0"/>
              <a:buChar char="​"/>
              <a:defRPr sz="1600" b="0"/>
            </a:lvl6pPr>
            <a:lvl7pPr marL="0" indent="0">
              <a:spcBef>
                <a:spcPts val="0"/>
              </a:spcBef>
              <a:buFont typeface="Arial" panose="020B0604020202020204" pitchFamily="34" charset="0"/>
              <a:buChar char="​"/>
              <a:defRPr sz="1600" b="0"/>
            </a:lvl7pPr>
            <a:lvl8pPr marL="0" indent="0">
              <a:spcBef>
                <a:spcPts val="0"/>
              </a:spcBef>
              <a:buFont typeface="Arial" panose="020B0604020202020204" pitchFamily="34" charset="0"/>
              <a:buChar char="​"/>
              <a:defRPr sz="1600" b="0"/>
            </a:lvl8pPr>
            <a:lvl9pPr marL="0" indent="0">
              <a:spcBef>
                <a:spcPts val="0"/>
              </a:spcBef>
              <a:buFont typeface="Arial" panose="020B0604020202020204" pitchFamily="34" charset="0"/>
              <a:buChar char="​"/>
              <a:defRPr sz="1600" b="0"/>
            </a:lvl9pPr>
          </a:lstStyle>
          <a:p>
            <a:pPr lvl="0"/>
            <a:r>
              <a:t>First Lastname</a:t>
            </a:r>
          </a:p>
          <a:p>
            <a:pPr lvl="1"/>
            <a:r>
              <a:t>Second level</a:t>
            </a:r>
          </a:p>
        </p:txBody>
      </p:sp>
      <p:sp>
        <p:nvSpPr>
          <p:cNvPr id="11" name="Text Placeholder 15">
            <a:extLst>
              <a:ext uri="{FF2B5EF4-FFF2-40B4-BE49-F238E27FC236}">
                <a16:creationId xmlns:a16="http://schemas.microsoft.com/office/drawing/2014/main" id="{25BEE0CE-9974-F9C1-C1C1-BAC11DD96ACA}"/>
              </a:ext>
            </a:extLst>
          </p:cNvPr>
          <p:cNvSpPr>
            <a:spLocks noGrp="1"/>
          </p:cNvSpPr>
          <p:nvPr>
            <p:ph type="body" sz="quarter" idx="15" hasCustomPrompt="1"/>
          </p:nvPr>
        </p:nvSpPr>
        <p:spPr>
          <a:xfrm>
            <a:off x="952263" y="5035391"/>
            <a:ext cx="4315062" cy="176372"/>
          </a:xfrm>
        </p:spPr>
        <p:txBody>
          <a:bodyPr/>
          <a:lstStyle>
            <a:lvl1pPr marL="0" indent="0">
              <a:spcBef>
                <a:spcPts val="0"/>
              </a:spcBef>
              <a:buFont typeface="Arial" panose="020B0604020202020204" pitchFamily="34" charset="0"/>
              <a:buChar char="​"/>
              <a:defRPr sz="1050" b="0"/>
            </a:lvl1pPr>
            <a:lvl2pPr marL="0" indent="0">
              <a:spcBef>
                <a:spcPts val="0"/>
              </a:spcBef>
              <a:buFont typeface="Arial" panose="020B0604020202020204" pitchFamily="34" charset="0"/>
              <a:buChar char="​"/>
              <a:defRPr sz="1050" b="0"/>
            </a:lvl2pPr>
            <a:lvl3pPr marL="0" indent="0">
              <a:spcBef>
                <a:spcPts val="0"/>
              </a:spcBef>
              <a:buFont typeface="Arial" panose="020B0604020202020204" pitchFamily="34" charset="0"/>
              <a:buChar char="​"/>
              <a:defRPr sz="1600" b="0"/>
            </a:lvl3pPr>
            <a:lvl4pPr marL="0" indent="0">
              <a:spcBef>
                <a:spcPts val="0"/>
              </a:spcBef>
              <a:buFont typeface="Arial" panose="020B0604020202020204" pitchFamily="34" charset="0"/>
              <a:buChar char="​"/>
              <a:defRPr sz="1600" b="0"/>
            </a:lvl4pPr>
            <a:lvl5pPr marL="0" indent="0">
              <a:spcBef>
                <a:spcPts val="0"/>
              </a:spcBef>
              <a:buFont typeface="Arial" panose="020B0604020202020204" pitchFamily="34" charset="0"/>
              <a:buChar char="​"/>
              <a:defRPr sz="1600" b="0"/>
            </a:lvl5pPr>
            <a:lvl6pPr marL="0" indent="0">
              <a:spcBef>
                <a:spcPts val="0"/>
              </a:spcBef>
              <a:buFont typeface="Arial" panose="020B0604020202020204" pitchFamily="34" charset="0"/>
              <a:buChar char="​"/>
              <a:defRPr sz="1600" b="0"/>
            </a:lvl6pPr>
            <a:lvl7pPr marL="0" indent="0">
              <a:spcBef>
                <a:spcPts val="0"/>
              </a:spcBef>
              <a:buFont typeface="Arial" panose="020B0604020202020204" pitchFamily="34" charset="0"/>
              <a:buChar char="​"/>
              <a:defRPr sz="1600" b="0"/>
            </a:lvl7pPr>
            <a:lvl8pPr marL="0" indent="0">
              <a:spcBef>
                <a:spcPts val="0"/>
              </a:spcBef>
              <a:buFont typeface="Arial" panose="020B0604020202020204" pitchFamily="34" charset="0"/>
              <a:buChar char="​"/>
              <a:defRPr sz="1600" b="0"/>
            </a:lvl8pPr>
            <a:lvl9pPr marL="0" indent="0">
              <a:spcBef>
                <a:spcPts val="0"/>
              </a:spcBef>
              <a:buFont typeface="Arial" panose="020B0604020202020204" pitchFamily="34" charset="0"/>
              <a:buChar char="​"/>
              <a:defRPr sz="1600" b="0"/>
            </a:lvl9pPr>
          </a:lstStyle>
          <a:p>
            <a:pPr lvl="0"/>
            <a:r>
              <a:t>Optional date (MM.DD.YYYY)</a:t>
            </a:r>
          </a:p>
          <a:p>
            <a:pPr lvl="1"/>
            <a:r>
              <a:t>Second level</a:t>
            </a:r>
          </a:p>
        </p:txBody>
      </p:sp>
      <p:pic>
        <p:nvPicPr>
          <p:cNvPr id="6" name="Picture Placeholder 8">
            <a:extLst>
              <a:ext uri="{FF2B5EF4-FFF2-40B4-BE49-F238E27FC236}">
                <a16:creationId xmlns:a16="http://schemas.microsoft.com/office/drawing/2014/main" id="{BEFBC1D7-B55E-7B24-481A-A7796B14828F}"/>
              </a:ext>
            </a:extLst>
          </p:cNvPr>
          <p:cNvPicPr>
            <a:picLocks noChangeAspect="1"/>
          </p:cNvPicPr>
          <p:nvPr userDrawn="1">
            <p:custDataLst>
              <p:tags r:id="rId2"/>
            </p:custDataLst>
          </p:nvPr>
        </p:nvPicPr>
        <p:blipFill>
          <a:blip r:embed="rId5">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0676167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2 Custom">
    <p:bg bwMode="gray">
      <p:bgPr>
        <a:solidFill>
          <a:schemeClr val="bg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DD8D2F47-B141-912D-6884-313C8EA5A114}"/>
              </a:ext>
            </a:extLst>
          </p:cNvPr>
          <p:cNvSpPr>
            <a:spLocks noGrp="1"/>
          </p:cNvSpPr>
          <p:nvPr>
            <p:ph type="pic" sz="quarter" idx="16" hasCustomPrompt="1"/>
          </p:nvPr>
        </p:nvSpPr>
        <p:spPr>
          <a:xfrm>
            <a:off x="0" y="0"/>
            <a:ext cx="12192000" cy="6858000"/>
          </a:xfrm>
        </p:spPr>
        <p:txBody>
          <a:bodyPr/>
          <a:lstStyle>
            <a:lvl1pPr>
              <a:defRPr sz="2800"/>
            </a:lvl1pPr>
          </a:lstStyle>
          <a:p>
            <a:r>
              <a:rPr lang="en-US"/>
              <a:t>NOTE: Insert a “Cover Page Image” provided by Global Marketing</a:t>
            </a:r>
          </a:p>
        </p:txBody>
      </p:sp>
      <p:sp>
        <p:nvSpPr>
          <p:cNvPr id="5" name="Do not remove" hidden="1">
            <a:extLst>
              <a:ext uri="{FF2B5EF4-FFF2-40B4-BE49-F238E27FC236}">
                <a16:creationId xmlns:a16="http://schemas.microsoft.com/office/drawing/2014/main" id="{B441FA27-C2CF-16EC-D985-F1ABC0FBCB78}"/>
              </a:ext>
            </a:extLst>
          </p:cNvPr>
          <p:cNvSpPr/>
          <p:nvPr userDrawn="1">
            <p:custDataLst>
              <p:tags r:id="rId1"/>
            </p:custDataLst>
          </p:nvPr>
        </p:nvSpPr>
        <p:spPr>
          <a:xfrm>
            <a:off x="0" y="0"/>
            <a:ext cx="12700" cy="12700"/>
          </a:xfrm>
          <a:prstGeom prst="octagon">
            <a:avLst/>
          </a:prstGeom>
          <a:noFill/>
          <a:ln>
            <a:noFill/>
          </a:ln>
          <a:extLst>
            <a:ext uri="{909E8E84-426E-40DD-AFC4-6F175D3DCCD1}">
              <a14:hiddenFill xmlns:a14="http://schemas.microsoft.com/office/drawing/2010/main">
                <a:solidFill>
                  <a:srgbClr val="AECFE6"/>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4BB6E70D-8A27-E654-1D38-4DDB2B121441}"/>
              </a:ext>
            </a:extLst>
          </p:cNvPr>
          <p:cNvSpPr>
            <a:spLocks noGrp="1"/>
          </p:cNvSpPr>
          <p:nvPr>
            <p:ph type="ctrTitle" hasCustomPrompt="1"/>
          </p:nvPr>
        </p:nvSpPr>
        <p:spPr>
          <a:xfrm>
            <a:off x="952262" y="959582"/>
            <a:ext cx="4315063" cy="1478818"/>
          </a:xfrm>
        </p:spPr>
        <p:txBody>
          <a:bodyPr anchor="t"/>
          <a:lstStyle>
            <a:lvl1pPr algn="l">
              <a:defRPr sz="4000">
                <a:solidFill>
                  <a:schemeClr val="tx2"/>
                </a:solidFill>
              </a:defRPr>
            </a:lvl1pPr>
          </a:lstStyle>
          <a:p>
            <a:r>
              <a:rPr lang="en-US"/>
              <a:t>Presentation title in sentence case</a:t>
            </a:r>
            <a:endParaRPr/>
          </a:p>
        </p:txBody>
      </p:sp>
      <p:sp>
        <p:nvSpPr>
          <p:cNvPr id="3" name="Subtitle 2">
            <a:extLst>
              <a:ext uri="{FF2B5EF4-FFF2-40B4-BE49-F238E27FC236}">
                <a16:creationId xmlns:a16="http://schemas.microsoft.com/office/drawing/2014/main" id="{7B0CDDC0-A8C7-B067-CAAC-BB378AF87966}"/>
              </a:ext>
            </a:extLst>
          </p:cNvPr>
          <p:cNvSpPr>
            <a:spLocks noGrp="1"/>
          </p:cNvSpPr>
          <p:nvPr>
            <p:ph type="subTitle" idx="1" hasCustomPrompt="1"/>
          </p:nvPr>
        </p:nvSpPr>
        <p:spPr>
          <a:xfrm>
            <a:off x="952262" y="2442238"/>
            <a:ext cx="4315063" cy="378859"/>
          </a:xfrm>
        </p:spPr>
        <p:txBody>
          <a:bodyPr/>
          <a:lstStyle>
            <a:lvl1pPr marL="0" indent="0" algn="l">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Optional </a:t>
            </a:r>
            <a:r>
              <a:rPr lang="en-US"/>
              <a:t>subtitle, use sentence case</a:t>
            </a:r>
            <a:endParaRPr/>
          </a:p>
        </p:txBody>
      </p:sp>
      <p:sp>
        <p:nvSpPr>
          <p:cNvPr id="8" name="Text Placeholder 15">
            <a:extLst>
              <a:ext uri="{FF2B5EF4-FFF2-40B4-BE49-F238E27FC236}">
                <a16:creationId xmlns:a16="http://schemas.microsoft.com/office/drawing/2014/main" id="{AAFFB82B-6DCD-A13A-48AD-AD54B8860765}"/>
              </a:ext>
            </a:extLst>
          </p:cNvPr>
          <p:cNvSpPr>
            <a:spLocks noGrp="1"/>
          </p:cNvSpPr>
          <p:nvPr>
            <p:ph type="body" sz="quarter" idx="13" hasCustomPrompt="1"/>
          </p:nvPr>
        </p:nvSpPr>
        <p:spPr>
          <a:xfrm>
            <a:off x="952263" y="3415779"/>
            <a:ext cx="4315062" cy="542812"/>
          </a:xfrm>
        </p:spPr>
        <p:txBody>
          <a:bodyPr/>
          <a:lstStyle>
            <a:lvl1pPr marL="0" indent="0">
              <a:spcBef>
                <a:spcPts val="0"/>
              </a:spcBef>
              <a:buFont typeface="Arial" panose="020B0604020202020204" pitchFamily="34" charset="0"/>
              <a:buChar char="​"/>
              <a:defRPr sz="1600" b="1"/>
            </a:lvl1pPr>
            <a:lvl2pPr marL="0" indent="0">
              <a:spcBef>
                <a:spcPts val="0"/>
              </a:spcBef>
              <a:buFont typeface="Arial" panose="020B0604020202020204" pitchFamily="34" charset="0"/>
              <a:buChar char="​"/>
              <a:defRPr sz="1600" b="0"/>
            </a:lvl2pPr>
            <a:lvl3pPr marL="0" indent="0">
              <a:spcBef>
                <a:spcPts val="0"/>
              </a:spcBef>
              <a:buFont typeface="Arial" panose="020B0604020202020204" pitchFamily="34" charset="0"/>
              <a:buChar char="​"/>
              <a:defRPr sz="1600" b="0"/>
            </a:lvl3pPr>
            <a:lvl4pPr marL="0" indent="0">
              <a:spcBef>
                <a:spcPts val="0"/>
              </a:spcBef>
              <a:buFont typeface="Arial" panose="020B0604020202020204" pitchFamily="34" charset="0"/>
              <a:buChar char="​"/>
              <a:defRPr sz="1600" b="0"/>
            </a:lvl4pPr>
            <a:lvl5pPr marL="0" indent="0">
              <a:spcBef>
                <a:spcPts val="0"/>
              </a:spcBef>
              <a:buFont typeface="Arial" panose="020B0604020202020204" pitchFamily="34" charset="0"/>
              <a:buChar char="​"/>
              <a:defRPr sz="1600" b="0"/>
            </a:lvl5pPr>
            <a:lvl6pPr marL="0" indent="0">
              <a:spcBef>
                <a:spcPts val="0"/>
              </a:spcBef>
              <a:buFont typeface="Arial" panose="020B0604020202020204" pitchFamily="34" charset="0"/>
              <a:buChar char="​"/>
              <a:defRPr sz="1600" b="0"/>
            </a:lvl6pPr>
            <a:lvl7pPr marL="0" indent="0">
              <a:spcBef>
                <a:spcPts val="0"/>
              </a:spcBef>
              <a:buFont typeface="Arial" panose="020B0604020202020204" pitchFamily="34" charset="0"/>
              <a:buChar char="​"/>
              <a:defRPr sz="1600" b="0"/>
            </a:lvl7pPr>
            <a:lvl8pPr marL="0" indent="0">
              <a:spcBef>
                <a:spcPts val="0"/>
              </a:spcBef>
              <a:buFont typeface="Arial" panose="020B0604020202020204" pitchFamily="34" charset="0"/>
              <a:buChar char="​"/>
              <a:defRPr sz="1600" b="0"/>
            </a:lvl8pPr>
            <a:lvl9pPr marL="0" indent="0">
              <a:spcBef>
                <a:spcPts val="0"/>
              </a:spcBef>
              <a:buFont typeface="Arial" panose="020B0604020202020204" pitchFamily="34" charset="0"/>
              <a:buChar char="​"/>
              <a:defRPr sz="1600" b="0"/>
            </a:lvl9pPr>
          </a:lstStyle>
          <a:p>
            <a:pPr lvl="0"/>
            <a:r>
              <a:t>First Lastname</a:t>
            </a:r>
          </a:p>
          <a:p>
            <a:pPr lvl="1"/>
            <a:r>
              <a:t>Second level</a:t>
            </a:r>
          </a:p>
        </p:txBody>
      </p:sp>
      <p:sp>
        <p:nvSpPr>
          <p:cNvPr id="9" name="Text Placeholder 15">
            <a:extLst>
              <a:ext uri="{FF2B5EF4-FFF2-40B4-BE49-F238E27FC236}">
                <a16:creationId xmlns:a16="http://schemas.microsoft.com/office/drawing/2014/main" id="{697CB211-FC8B-7C00-CF6F-6B918CA4E852}"/>
              </a:ext>
            </a:extLst>
          </p:cNvPr>
          <p:cNvSpPr>
            <a:spLocks noGrp="1"/>
          </p:cNvSpPr>
          <p:nvPr>
            <p:ph type="body" sz="quarter" idx="14" hasCustomPrompt="1"/>
          </p:nvPr>
        </p:nvSpPr>
        <p:spPr>
          <a:xfrm>
            <a:off x="952263" y="4089278"/>
            <a:ext cx="4315061" cy="542812"/>
          </a:xfrm>
        </p:spPr>
        <p:txBody>
          <a:bodyPr/>
          <a:lstStyle>
            <a:lvl1pPr marL="0" indent="0">
              <a:spcBef>
                <a:spcPts val="0"/>
              </a:spcBef>
              <a:buFont typeface="Arial" panose="020B0604020202020204" pitchFamily="34" charset="0"/>
              <a:buChar char="​"/>
              <a:defRPr sz="1600" b="1"/>
            </a:lvl1pPr>
            <a:lvl2pPr marL="0" indent="0">
              <a:spcBef>
                <a:spcPts val="0"/>
              </a:spcBef>
              <a:buFont typeface="Arial" panose="020B0604020202020204" pitchFamily="34" charset="0"/>
              <a:buChar char="​"/>
              <a:defRPr sz="1600" b="0"/>
            </a:lvl2pPr>
            <a:lvl3pPr marL="0" indent="0">
              <a:spcBef>
                <a:spcPts val="0"/>
              </a:spcBef>
              <a:buFont typeface="Arial" panose="020B0604020202020204" pitchFamily="34" charset="0"/>
              <a:buChar char="​"/>
              <a:defRPr sz="1600" b="0"/>
            </a:lvl3pPr>
            <a:lvl4pPr marL="0" indent="0">
              <a:spcBef>
                <a:spcPts val="0"/>
              </a:spcBef>
              <a:buFont typeface="Arial" panose="020B0604020202020204" pitchFamily="34" charset="0"/>
              <a:buChar char="​"/>
              <a:defRPr sz="1600" b="0"/>
            </a:lvl4pPr>
            <a:lvl5pPr marL="0" indent="0">
              <a:spcBef>
                <a:spcPts val="0"/>
              </a:spcBef>
              <a:buFont typeface="Arial" panose="020B0604020202020204" pitchFamily="34" charset="0"/>
              <a:buChar char="​"/>
              <a:defRPr sz="1600" b="0"/>
            </a:lvl5pPr>
            <a:lvl6pPr marL="0" indent="0">
              <a:spcBef>
                <a:spcPts val="0"/>
              </a:spcBef>
              <a:buFont typeface="Arial" panose="020B0604020202020204" pitchFamily="34" charset="0"/>
              <a:buChar char="​"/>
              <a:defRPr sz="1600" b="0"/>
            </a:lvl6pPr>
            <a:lvl7pPr marL="0" indent="0">
              <a:spcBef>
                <a:spcPts val="0"/>
              </a:spcBef>
              <a:buFont typeface="Arial" panose="020B0604020202020204" pitchFamily="34" charset="0"/>
              <a:buChar char="​"/>
              <a:defRPr sz="1600" b="0"/>
            </a:lvl7pPr>
            <a:lvl8pPr marL="0" indent="0">
              <a:spcBef>
                <a:spcPts val="0"/>
              </a:spcBef>
              <a:buFont typeface="Arial" panose="020B0604020202020204" pitchFamily="34" charset="0"/>
              <a:buChar char="​"/>
              <a:defRPr sz="1600" b="0"/>
            </a:lvl8pPr>
            <a:lvl9pPr marL="0" indent="0">
              <a:spcBef>
                <a:spcPts val="0"/>
              </a:spcBef>
              <a:buFont typeface="Arial" panose="020B0604020202020204" pitchFamily="34" charset="0"/>
              <a:buChar char="​"/>
              <a:defRPr sz="1600" b="0"/>
            </a:lvl9pPr>
          </a:lstStyle>
          <a:p>
            <a:pPr lvl="0"/>
            <a:r>
              <a:t>First Lastname</a:t>
            </a:r>
          </a:p>
          <a:p>
            <a:pPr lvl="1"/>
            <a:r>
              <a:t>Second level</a:t>
            </a:r>
          </a:p>
        </p:txBody>
      </p:sp>
      <p:sp>
        <p:nvSpPr>
          <p:cNvPr id="11" name="Text Placeholder 15">
            <a:extLst>
              <a:ext uri="{FF2B5EF4-FFF2-40B4-BE49-F238E27FC236}">
                <a16:creationId xmlns:a16="http://schemas.microsoft.com/office/drawing/2014/main" id="{25BEE0CE-9974-F9C1-C1C1-BAC11DD96ACA}"/>
              </a:ext>
            </a:extLst>
          </p:cNvPr>
          <p:cNvSpPr>
            <a:spLocks noGrp="1"/>
          </p:cNvSpPr>
          <p:nvPr>
            <p:ph type="body" sz="quarter" idx="15" hasCustomPrompt="1"/>
          </p:nvPr>
        </p:nvSpPr>
        <p:spPr>
          <a:xfrm>
            <a:off x="952263" y="5035391"/>
            <a:ext cx="4315062" cy="176372"/>
          </a:xfrm>
        </p:spPr>
        <p:txBody>
          <a:bodyPr/>
          <a:lstStyle>
            <a:lvl1pPr marL="0" indent="0">
              <a:spcBef>
                <a:spcPts val="0"/>
              </a:spcBef>
              <a:buFont typeface="Arial" panose="020B0604020202020204" pitchFamily="34" charset="0"/>
              <a:buChar char="​"/>
              <a:defRPr sz="1050" b="0"/>
            </a:lvl1pPr>
            <a:lvl2pPr marL="0" indent="0">
              <a:spcBef>
                <a:spcPts val="0"/>
              </a:spcBef>
              <a:buFont typeface="Arial" panose="020B0604020202020204" pitchFamily="34" charset="0"/>
              <a:buChar char="​"/>
              <a:defRPr sz="1050" b="0"/>
            </a:lvl2pPr>
            <a:lvl3pPr marL="0" indent="0">
              <a:spcBef>
                <a:spcPts val="0"/>
              </a:spcBef>
              <a:buFont typeface="Arial" panose="020B0604020202020204" pitchFamily="34" charset="0"/>
              <a:buChar char="​"/>
              <a:defRPr sz="1600" b="0"/>
            </a:lvl3pPr>
            <a:lvl4pPr marL="0" indent="0">
              <a:spcBef>
                <a:spcPts val="0"/>
              </a:spcBef>
              <a:buFont typeface="Arial" panose="020B0604020202020204" pitchFamily="34" charset="0"/>
              <a:buChar char="​"/>
              <a:defRPr sz="1600" b="0"/>
            </a:lvl4pPr>
            <a:lvl5pPr marL="0" indent="0">
              <a:spcBef>
                <a:spcPts val="0"/>
              </a:spcBef>
              <a:buFont typeface="Arial" panose="020B0604020202020204" pitchFamily="34" charset="0"/>
              <a:buChar char="​"/>
              <a:defRPr sz="1600" b="0"/>
            </a:lvl5pPr>
            <a:lvl6pPr marL="0" indent="0">
              <a:spcBef>
                <a:spcPts val="0"/>
              </a:spcBef>
              <a:buFont typeface="Arial" panose="020B0604020202020204" pitchFamily="34" charset="0"/>
              <a:buChar char="​"/>
              <a:defRPr sz="1600" b="0"/>
            </a:lvl6pPr>
            <a:lvl7pPr marL="0" indent="0">
              <a:spcBef>
                <a:spcPts val="0"/>
              </a:spcBef>
              <a:buFont typeface="Arial" panose="020B0604020202020204" pitchFamily="34" charset="0"/>
              <a:buChar char="​"/>
              <a:defRPr sz="1600" b="0"/>
            </a:lvl7pPr>
            <a:lvl8pPr marL="0" indent="0">
              <a:spcBef>
                <a:spcPts val="0"/>
              </a:spcBef>
              <a:buFont typeface="Arial" panose="020B0604020202020204" pitchFamily="34" charset="0"/>
              <a:buChar char="​"/>
              <a:defRPr sz="1600" b="0"/>
            </a:lvl8pPr>
            <a:lvl9pPr marL="0" indent="0">
              <a:spcBef>
                <a:spcPts val="0"/>
              </a:spcBef>
              <a:buFont typeface="Arial" panose="020B0604020202020204" pitchFamily="34" charset="0"/>
              <a:buChar char="​"/>
              <a:defRPr sz="1600" b="0"/>
            </a:lvl9pPr>
          </a:lstStyle>
          <a:p>
            <a:pPr lvl="0"/>
            <a:r>
              <a:t>Optional date (MM.DD.YYYY)</a:t>
            </a:r>
          </a:p>
          <a:p>
            <a:pPr lvl="1"/>
            <a:r>
              <a:t>Second level</a:t>
            </a:r>
          </a:p>
        </p:txBody>
      </p:sp>
    </p:spTree>
    <p:extLst>
      <p:ext uri="{BB962C8B-B14F-4D97-AF65-F5344CB8AC3E}">
        <p14:creationId xmlns:p14="http://schemas.microsoft.com/office/powerpoint/2010/main" val="8266534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Subtitle with Content">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2101E3F3-3592-4B8A-325F-8D8960DB9D51}"/>
              </a:ext>
            </a:extLst>
          </p:cNvPr>
          <p:cNvSpPr/>
          <p:nvPr userDrawn="1">
            <p:custDataLst>
              <p:tags r:id="rId1"/>
            </p:custDataLst>
          </p:nvPr>
        </p:nvSpPr>
        <p:spPr>
          <a:xfrm>
            <a:off x="0" y="0"/>
            <a:ext cx="12700" cy="12700"/>
          </a:xfrm>
          <a:prstGeom prst="octagon">
            <a:avLst/>
          </a:prstGeom>
          <a:noFill/>
          <a:ln>
            <a:noFill/>
          </a:ln>
          <a:extLst>
            <a:ext uri="{909E8E84-426E-40DD-AFC4-6F175D3DCCD1}">
              <a14:hiddenFill xmlns:a14="http://schemas.microsoft.com/office/drawing/2010/main">
                <a:solidFill>
                  <a:srgbClr val="AECFE6"/>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6" name="Slide Number Placeholder 5">
            <a:extLst>
              <a:ext uri="{FF2B5EF4-FFF2-40B4-BE49-F238E27FC236}">
                <a16:creationId xmlns:a16="http://schemas.microsoft.com/office/drawing/2014/main" id="{0195F184-3B1B-E460-7D45-611C8E33C880}"/>
              </a:ext>
            </a:extLst>
          </p:cNvPr>
          <p:cNvSpPr>
            <a:spLocks noGrp="1"/>
          </p:cNvSpPr>
          <p:nvPr>
            <p:ph type="sldNum" sz="quarter" idx="12"/>
          </p:nvPr>
        </p:nvSpPr>
        <p:spPr/>
        <p:txBody>
          <a:bodyPr/>
          <a:lstStyle/>
          <a:p>
            <a:fld id="{A7D4F30D-40DB-4D14-92A8-71EC94CA5371}" type="slidenum">
              <a:rPr/>
              <a:t>‹#›</a:t>
            </a:fld>
            <a:endParaRPr/>
          </a:p>
        </p:txBody>
      </p:sp>
      <p:sp>
        <p:nvSpPr>
          <p:cNvPr id="4" name="Date Placeholder 3">
            <a:extLst>
              <a:ext uri="{FF2B5EF4-FFF2-40B4-BE49-F238E27FC236}">
                <a16:creationId xmlns:a16="http://schemas.microsoft.com/office/drawing/2014/main" id="{C9A1E486-9647-BC32-1BA1-2E5ACC14A814}"/>
              </a:ext>
            </a:extLst>
          </p:cNvPr>
          <p:cNvSpPr>
            <a:spLocks noGrp="1"/>
          </p:cNvSpPr>
          <p:nvPr>
            <p:ph type="dt" sz="half" idx="10"/>
          </p:nvPr>
        </p:nvSpPr>
        <p:spPr/>
        <p:txBody>
          <a:bodyPr/>
          <a:lstStyle/>
          <a:p>
            <a:fld id="{A306B0D4-D769-4375-8B34-D9714775D0CF}" type="datetime1">
              <a:rPr lang="en-US" smtClean="0"/>
              <a:t>9/18/2026</a:t>
            </a:fld>
            <a:endParaRPr/>
          </a:p>
        </p:txBody>
      </p:sp>
      <p:sp>
        <p:nvSpPr>
          <p:cNvPr id="5" name="Footer Placeholder 4">
            <a:extLst>
              <a:ext uri="{FF2B5EF4-FFF2-40B4-BE49-F238E27FC236}">
                <a16:creationId xmlns:a16="http://schemas.microsoft.com/office/drawing/2014/main" id="{F467A256-A132-1518-3B3C-8686768EF993}"/>
              </a:ext>
            </a:extLst>
          </p:cNvPr>
          <p:cNvSpPr>
            <a:spLocks noGrp="1"/>
          </p:cNvSpPr>
          <p:nvPr>
            <p:ph type="ftr" sz="quarter" idx="11"/>
          </p:nvPr>
        </p:nvSpPr>
        <p:spPr/>
        <p:txBody>
          <a:bodyPr/>
          <a:lstStyle/>
          <a:p>
            <a:endParaRPr/>
          </a:p>
        </p:txBody>
      </p:sp>
      <p:sp>
        <p:nvSpPr>
          <p:cNvPr id="13" name="Title 12">
            <a:extLst>
              <a:ext uri="{FF2B5EF4-FFF2-40B4-BE49-F238E27FC236}">
                <a16:creationId xmlns:a16="http://schemas.microsoft.com/office/drawing/2014/main" id="{3C98EBA6-D32A-9D1E-A49A-D40A371C6F5A}"/>
              </a:ext>
            </a:extLst>
          </p:cNvPr>
          <p:cNvSpPr>
            <a:spLocks noGrp="1"/>
          </p:cNvSpPr>
          <p:nvPr>
            <p:ph type="title" hasCustomPrompt="1"/>
          </p:nvPr>
        </p:nvSpPr>
        <p:spPr/>
        <p:txBody>
          <a:bodyPr/>
          <a:lstStyle/>
          <a:p>
            <a:r>
              <a:t>Use sentence case for slide titles</a:t>
            </a:r>
          </a:p>
        </p:txBody>
      </p:sp>
      <p:sp>
        <p:nvSpPr>
          <p:cNvPr id="9" name="Text Placeholder 15">
            <a:extLst>
              <a:ext uri="{FF2B5EF4-FFF2-40B4-BE49-F238E27FC236}">
                <a16:creationId xmlns:a16="http://schemas.microsoft.com/office/drawing/2014/main" id="{BE92130B-45CE-9415-BBA1-BA39682CCEF4}"/>
              </a:ext>
            </a:extLst>
          </p:cNvPr>
          <p:cNvSpPr>
            <a:spLocks noGrp="1"/>
          </p:cNvSpPr>
          <p:nvPr>
            <p:ph type="body" sz="quarter" idx="13" hasCustomPrompt="1"/>
          </p:nvPr>
        </p:nvSpPr>
        <p:spPr>
          <a:xfrm>
            <a:off x="457199" y="998773"/>
            <a:ext cx="11277602" cy="416352"/>
          </a:xfrm>
        </p:spPr>
        <p:txBody>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t>Optional subtitle</a:t>
            </a:r>
            <a:r>
              <a:rPr lang="en-US"/>
              <a:t>, use sentence case</a:t>
            </a:r>
            <a:endParaRPr/>
          </a:p>
        </p:txBody>
      </p:sp>
      <p:sp>
        <p:nvSpPr>
          <p:cNvPr id="3" name="Content Placeholder 2">
            <a:extLst>
              <a:ext uri="{FF2B5EF4-FFF2-40B4-BE49-F238E27FC236}">
                <a16:creationId xmlns:a16="http://schemas.microsoft.com/office/drawing/2014/main" id="{635C9766-38AF-197F-6F88-085D33AFD72F}"/>
              </a:ext>
            </a:extLst>
          </p:cNvPr>
          <p:cNvSpPr>
            <a:spLocks noGrp="1"/>
          </p:cNvSpPr>
          <p:nvPr>
            <p:ph idx="1" hasCustomPrompt="1"/>
          </p:nvPr>
        </p:nvSpPr>
        <p:spPr>
          <a:xfrm>
            <a:off x="1524000" y="1828800"/>
            <a:ext cx="9144000" cy="4267200"/>
          </a:xfrm>
        </p:spPr>
        <p:txBody>
          <a:bodyPr/>
          <a:lstStyle>
            <a:lvl1pPr marL="356616" indent="-356616">
              <a:defRPr/>
            </a:lvl1pPr>
            <a:lvl2pPr marL="731520" indent="-274320">
              <a:defRPr/>
            </a:lvl2pPr>
            <a:lvl3pPr marL="1005840">
              <a:defRPr/>
            </a:lvl3pPr>
            <a:lvl4pPr marL="1005840">
              <a:defRPr/>
            </a:lvl4pPr>
            <a:lvl5pPr marL="1005840">
              <a:defRPr/>
            </a:lvl5pPr>
            <a:lvl6pPr marL="1005840">
              <a:defRPr/>
            </a:lvl6pPr>
            <a:lvl7pPr marL="1005840">
              <a:defRPr/>
            </a:lvl7pPr>
            <a:lvl8pPr marL="1005840">
              <a:defRPr/>
            </a:lvl8pPr>
            <a:lvl9pPr marL="1005840">
              <a:defRPr/>
            </a:lvl9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Tree>
    <p:extLst>
      <p:ext uri="{BB962C8B-B14F-4D97-AF65-F5344CB8AC3E}">
        <p14:creationId xmlns:p14="http://schemas.microsoft.com/office/powerpoint/2010/main" val="1225606636"/>
      </p:ext>
    </p:extLst>
  </p:cSld>
  <p:clrMapOvr>
    <a:masterClrMapping/>
  </p:clrMapOvr>
  <p:extLst>
    <p:ext uri="{DCECCB84-F9BA-43D5-87BE-67443E8EF086}">
      <p15:sldGuideLst xmlns:p15="http://schemas.microsoft.com/office/powerpoint/2012/main">
        <p15:guide id="1" pos="960">
          <p15:clr>
            <a:srgbClr val="F26B43"/>
          </p15:clr>
        </p15:guide>
        <p15:guide id="2" pos="6720">
          <p15:clr>
            <a:srgbClr val="F26B43"/>
          </p15:clr>
        </p15:guide>
        <p15:guide id="3" orient="horz" pos="2160">
          <p15:clr>
            <a:srgbClr val="FBAE40"/>
          </p15:clr>
        </p15:guide>
        <p15:guide id="4" orient="horz">
          <p15:clr>
            <a:srgbClr val="F26B43"/>
          </p15:clr>
        </p15:guide>
        <p15:guide id="5" orient="horz" pos="3840">
          <p15:clr>
            <a:srgbClr val="F26B43"/>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le Slide Layouts (don't use this layout)">
    <p:bg>
      <p:bgRef idx="1001">
        <a:schemeClr val="bg1"/>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CCD2C0D-0161-E03C-9C45-7E909083A29B}"/>
              </a:ext>
            </a:extLst>
          </p:cNvPr>
          <p:cNvSpPr txBox="1"/>
          <p:nvPr/>
        </p:nvSpPr>
        <p:spPr>
          <a:xfrm>
            <a:off x="99060" y="428179"/>
            <a:ext cx="11993880" cy="6001643"/>
          </a:xfrm>
          <a:prstGeom prst="rect">
            <a:avLst/>
          </a:prstGeom>
          <a:noFill/>
        </p:spPr>
        <p:txBody>
          <a:bodyPr wrap="square" rtlCol="0">
            <a:spAutoFit/>
          </a:bodyPr>
          <a:lstStyle/>
          <a:p>
            <a:pPr algn="ctr"/>
            <a:r>
              <a:rPr sz="9600">
                <a:solidFill>
                  <a:schemeClr val="tx1"/>
                </a:solidFill>
              </a:rPr>
              <a:t>Title &amp; Divider </a:t>
            </a:r>
            <a:br>
              <a:rPr sz="9600">
                <a:solidFill>
                  <a:schemeClr val="tx1"/>
                </a:solidFill>
              </a:rPr>
            </a:br>
            <a:r>
              <a:rPr sz="9600">
                <a:solidFill>
                  <a:schemeClr val="tx1"/>
                </a:solidFill>
              </a:rPr>
              <a:t>Slide Layouts</a:t>
            </a:r>
          </a:p>
          <a:p>
            <a:pPr algn="ctr"/>
            <a:r>
              <a:rPr sz="9600">
                <a:solidFill>
                  <a:schemeClr val="tx1"/>
                </a:solidFill>
              </a:rPr>
              <a:t>(more available</a:t>
            </a:r>
            <a:br>
              <a:rPr sz="9600">
                <a:solidFill>
                  <a:schemeClr val="tx1"/>
                </a:solidFill>
              </a:rPr>
            </a:br>
            <a:r>
              <a:rPr sz="9600">
                <a:solidFill>
                  <a:schemeClr val="tx1"/>
                </a:solidFill>
              </a:rPr>
              <a:t>on </a:t>
            </a:r>
            <a:r>
              <a:rPr sz="9600" b="1">
                <a:solidFill>
                  <a:schemeClr val="tx1"/>
                </a:solidFill>
              </a:rPr>
              <a:t>RGA Connect</a:t>
            </a:r>
            <a:r>
              <a:rPr sz="9600">
                <a:solidFill>
                  <a:schemeClr val="tx1"/>
                </a:solidFill>
              </a:rPr>
              <a:t>)</a:t>
            </a:r>
          </a:p>
        </p:txBody>
      </p:sp>
    </p:spTree>
    <p:extLst>
      <p:ext uri="{BB962C8B-B14F-4D97-AF65-F5344CB8AC3E}">
        <p14:creationId xmlns:p14="http://schemas.microsoft.com/office/powerpoint/2010/main" val="3422146589"/>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Title Slide 2">
    <p:bg bwMode="gray">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10" name="Do not remove" hidden="1">
            <a:extLst>
              <a:ext uri="{FF2B5EF4-FFF2-40B4-BE49-F238E27FC236}">
                <a16:creationId xmlns:a16="http://schemas.microsoft.com/office/drawing/2014/main" id="{41D4F824-5F0D-3414-AD37-F53E43FD9EC5}"/>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1E24CB0-2288-A7E3-2472-0C52DA8A08EA}"/>
              </a:ext>
            </a:extLst>
          </p:cNvPr>
          <p:cNvSpPr/>
          <p:nvPr/>
        </p:nvSpPr>
        <p:spPr>
          <a:xfrm>
            <a:off x="1828800" y="1828800"/>
            <a:ext cx="6146800" cy="5029200"/>
          </a:xfrm>
          <a:prstGeom prst="rect">
            <a:avLst/>
          </a:prstGeom>
          <a:solidFill>
            <a:srgbClr val="AECF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Slide Number Placeholder 6">
            <a:extLst>
              <a:ext uri="{FF2B5EF4-FFF2-40B4-BE49-F238E27FC236}">
                <a16:creationId xmlns:a16="http://schemas.microsoft.com/office/drawing/2014/main" id="{3E59BB20-297D-3D80-6AAD-0A149D4C6C05}"/>
              </a:ext>
            </a:extLst>
          </p:cNvPr>
          <p:cNvSpPr>
            <a:spLocks noGrp="1"/>
          </p:cNvSpPr>
          <p:nvPr>
            <p:ph type="sldNum" sz="quarter" idx="18"/>
          </p:nvPr>
        </p:nvSpPr>
        <p:spPr>
          <a:xfrm>
            <a:off x="1883167" y="6653254"/>
            <a:ext cx="381001" cy="151613"/>
          </a:xfrm>
        </p:spPr>
        <p:txBody>
          <a:bodyPr/>
          <a:lstStyle>
            <a:lvl1pPr>
              <a:defRPr>
                <a:solidFill>
                  <a:srgbClr val="A5D0E9"/>
                </a:solidFill>
              </a:defRPr>
            </a:lvl1pPr>
          </a:lstStyle>
          <a:p>
            <a:fld id="{A7D4F30D-40DB-4D14-92A8-71EC94CA5371}" type="slidenum">
              <a:rPr/>
              <a:pPr/>
              <a:t>‹#›</a:t>
            </a:fld>
            <a:endParaRPr/>
          </a:p>
        </p:txBody>
      </p:sp>
      <p:sp>
        <p:nvSpPr>
          <p:cNvPr id="4" name="Date Placeholder 3">
            <a:extLst>
              <a:ext uri="{FF2B5EF4-FFF2-40B4-BE49-F238E27FC236}">
                <a16:creationId xmlns:a16="http://schemas.microsoft.com/office/drawing/2014/main" id="{63FDE2DA-68CF-EDB9-2DAF-D5B12499AF4C}"/>
              </a:ext>
            </a:extLst>
          </p:cNvPr>
          <p:cNvSpPr>
            <a:spLocks noGrp="1"/>
          </p:cNvSpPr>
          <p:nvPr>
            <p:ph type="dt" sz="half" idx="16"/>
          </p:nvPr>
        </p:nvSpPr>
        <p:spPr>
          <a:xfrm>
            <a:off x="6836168" y="6653254"/>
            <a:ext cx="1097280" cy="151613"/>
          </a:xfrm>
        </p:spPr>
        <p:txBody>
          <a:bodyPr/>
          <a:lstStyle>
            <a:lvl1pPr>
              <a:defRPr>
                <a:solidFill>
                  <a:srgbClr val="A5D0E9"/>
                </a:solidFill>
              </a:defRPr>
            </a:lvl1pPr>
          </a:lstStyle>
          <a:p>
            <a:fld id="{911FA694-0C86-42F5-B44E-DEA13F5AC235}" type="datetime1">
              <a:rPr lang="en-US" smtClean="0"/>
              <a:t>9/18/2026</a:t>
            </a:fld>
            <a:endParaRPr/>
          </a:p>
        </p:txBody>
      </p:sp>
      <p:sp>
        <p:nvSpPr>
          <p:cNvPr id="6" name="Footer Placeholder 5">
            <a:extLst>
              <a:ext uri="{FF2B5EF4-FFF2-40B4-BE49-F238E27FC236}">
                <a16:creationId xmlns:a16="http://schemas.microsoft.com/office/drawing/2014/main" id="{B6276DCF-448B-982D-DF39-F33018CA4BD9}"/>
              </a:ext>
            </a:extLst>
          </p:cNvPr>
          <p:cNvSpPr>
            <a:spLocks noGrp="1"/>
          </p:cNvSpPr>
          <p:nvPr>
            <p:ph type="ftr" sz="quarter" idx="17"/>
          </p:nvPr>
        </p:nvSpPr>
        <p:spPr>
          <a:xfrm>
            <a:off x="2264168" y="6653254"/>
            <a:ext cx="4572000" cy="151613"/>
          </a:xfrm>
        </p:spPr>
        <p:txBody>
          <a:bodyPr/>
          <a:lstStyle>
            <a:lvl1pPr>
              <a:defRPr>
                <a:solidFill>
                  <a:srgbClr val="A5D0E9"/>
                </a:solidFill>
              </a:defRPr>
            </a:lvl1pPr>
          </a:lstStyle>
          <a:p>
            <a:endParaRPr/>
          </a:p>
        </p:txBody>
      </p:sp>
      <p:sp>
        <p:nvSpPr>
          <p:cNvPr id="2" name="Title 1">
            <a:extLst>
              <a:ext uri="{FF2B5EF4-FFF2-40B4-BE49-F238E27FC236}">
                <a16:creationId xmlns:a16="http://schemas.microsoft.com/office/drawing/2014/main" id="{4BB6E70D-8A27-E654-1D38-4DDB2B121441}"/>
              </a:ext>
            </a:extLst>
          </p:cNvPr>
          <p:cNvSpPr>
            <a:spLocks noGrp="1"/>
          </p:cNvSpPr>
          <p:nvPr>
            <p:ph type="ctrTitle" hasCustomPrompt="1"/>
          </p:nvPr>
        </p:nvSpPr>
        <p:spPr>
          <a:xfrm>
            <a:off x="2330211" y="2371277"/>
            <a:ext cx="5261213" cy="1107996"/>
          </a:xfrm>
        </p:spPr>
        <p:txBody>
          <a:bodyPr anchor="t"/>
          <a:lstStyle>
            <a:lvl1pPr algn="l">
              <a:spcBef>
                <a:spcPts val="0"/>
              </a:spcBef>
              <a:defRPr sz="3600">
                <a:solidFill>
                  <a:schemeClr val="tx1"/>
                </a:solidFill>
              </a:defRPr>
            </a:lvl1pPr>
          </a:lstStyle>
          <a:p>
            <a:r>
              <a:rPr lang="en-US"/>
              <a:t>Presentation title, use sentence case</a:t>
            </a:r>
            <a:endParaRPr/>
          </a:p>
        </p:txBody>
      </p:sp>
      <p:sp>
        <p:nvSpPr>
          <p:cNvPr id="3" name="Subtitle 2">
            <a:extLst>
              <a:ext uri="{FF2B5EF4-FFF2-40B4-BE49-F238E27FC236}">
                <a16:creationId xmlns:a16="http://schemas.microsoft.com/office/drawing/2014/main" id="{7B0CDDC0-A8C7-B067-CAAC-BB378AF87966}"/>
              </a:ext>
            </a:extLst>
          </p:cNvPr>
          <p:cNvSpPr>
            <a:spLocks noGrp="1"/>
          </p:cNvSpPr>
          <p:nvPr>
            <p:ph type="subTitle" idx="1" hasCustomPrompt="1"/>
          </p:nvPr>
        </p:nvSpPr>
        <p:spPr>
          <a:xfrm>
            <a:off x="2330211" y="3617976"/>
            <a:ext cx="5261213" cy="378859"/>
          </a:xfrm>
        </p:spPr>
        <p:txBody>
          <a:bodyPr/>
          <a:lstStyle>
            <a:lvl1pPr marL="0" indent="0" algn="l">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Optional subtitle</a:t>
            </a:r>
            <a:r>
              <a:rPr lang="en-US"/>
              <a:t>, use sentence case</a:t>
            </a:r>
            <a:endParaRPr/>
          </a:p>
        </p:txBody>
      </p:sp>
      <p:sp>
        <p:nvSpPr>
          <p:cNvPr id="8" name="Text Placeholder 15">
            <a:extLst>
              <a:ext uri="{FF2B5EF4-FFF2-40B4-BE49-F238E27FC236}">
                <a16:creationId xmlns:a16="http://schemas.microsoft.com/office/drawing/2014/main" id="{AAFFB82B-6DCD-A13A-48AD-AD54B8860765}"/>
              </a:ext>
            </a:extLst>
          </p:cNvPr>
          <p:cNvSpPr>
            <a:spLocks noGrp="1"/>
          </p:cNvSpPr>
          <p:nvPr>
            <p:ph type="body" sz="quarter" idx="13" hasCustomPrompt="1"/>
          </p:nvPr>
        </p:nvSpPr>
        <p:spPr>
          <a:xfrm>
            <a:off x="2330211" y="4276015"/>
            <a:ext cx="4315061" cy="542812"/>
          </a:xfrm>
        </p:spPr>
        <p:txBody>
          <a:bodyPr/>
          <a:lstStyle>
            <a:lvl1pPr marL="0" indent="0">
              <a:spcBef>
                <a:spcPts val="0"/>
              </a:spcBef>
              <a:buFont typeface="Arial" panose="020B0604020202020204" pitchFamily="34" charset="0"/>
              <a:buChar char="​"/>
              <a:defRPr sz="1600" b="1"/>
            </a:lvl1pPr>
            <a:lvl2pPr marL="0" indent="0">
              <a:spcBef>
                <a:spcPts val="0"/>
              </a:spcBef>
              <a:buFont typeface="Arial" panose="020B0604020202020204" pitchFamily="34" charset="0"/>
              <a:buChar char="​"/>
              <a:defRPr sz="1600" b="0"/>
            </a:lvl2pPr>
            <a:lvl3pPr marL="0" indent="0">
              <a:spcBef>
                <a:spcPts val="0"/>
              </a:spcBef>
              <a:buFont typeface="Arial" panose="020B0604020202020204" pitchFamily="34" charset="0"/>
              <a:buChar char="​"/>
              <a:defRPr sz="1600" b="0"/>
            </a:lvl3pPr>
            <a:lvl4pPr marL="0" indent="0">
              <a:spcBef>
                <a:spcPts val="0"/>
              </a:spcBef>
              <a:buFont typeface="Arial" panose="020B0604020202020204" pitchFamily="34" charset="0"/>
              <a:buChar char="​"/>
              <a:defRPr sz="1600" b="0"/>
            </a:lvl4pPr>
            <a:lvl5pPr marL="0" indent="0">
              <a:spcBef>
                <a:spcPts val="0"/>
              </a:spcBef>
              <a:buFont typeface="Arial" panose="020B0604020202020204" pitchFamily="34" charset="0"/>
              <a:buChar char="​"/>
              <a:defRPr sz="1600" b="0"/>
            </a:lvl5pPr>
            <a:lvl6pPr marL="0" indent="0">
              <a:spcBef>
                <a:spcPts val="0"/>
              </a:spcBef>
              <a:buFont typeface="Arial" panose="020B0604020202020204" pitchFamily="34" charset="0"/>
              <a:buChar char="​"/>
              <a:defRPr sz="1600" b="0"/>
            </a:lvl6pPr>
            <a:lvl7pPr marL="0" indent="0">
              <a:spcBef>
                <a:spcPts val="0"/>
              </a:spcBef>
              <a:buFont typeface="Arial" panose="020B0604020202020204" pitchFamily="34" charset="0"/>
              <a:buChar char="​"/>
              <a:defRPr sz="1600" b="0"/>
            </a:lvl7pPr>
            <a:lvl8pPr marL="0" indent="0">
              <a:spcBef>
                <a:spcPts val="0"/>
              </a:spcBef>
              <a:buFont typeface="Arial" panose="020B0604020202020204" pitchFamily="34" charset="0"/>
              <a:buChar char="​"/>
              <a:defRPr sz="1600" b="0"/>
            </a:lvl8pPr>
            <a:lvl9pPr marL="0" indent="0">
              <a:spcBef>
                <a:spcPts val="0"/>
              </a:spcBef>
              <a:buFont typeface="Arial" panose="020B0604020202020204" pitchFamily="34" charset="0"/>
              <a:buChar char="​"/>
              <a:defRPr sz="1600" b="0"/>
            </a:lvl9pPr>
          </a:lstStyle>
          <a:p>
            <a:pPr lvl="0"/>
            <a:r>
              <a:t>First </a:t>
            </a:r>
            <a:r>
              <a:rPr err="1"/>
              <a:t>Lastname</a:t>
            </a:r>
            <a:endParaRPr/>
          </a:p>
          <a:p>
            <a:pPr lvl="1"/>
            <a:r>
              <a:t>Second level</a:t>
            </a:r>
          </a:p>
        </p:txBody>
      </p:sp>
      <p:sp>
        <p:nvSpPr>
          <p:cNvPr id="9" name="Text Placeholder 15">
            <a:extLst>
              <a:ext uri="{FF2B5EF4-FFF2-40B4-BE49-F238E27FC236}">
                <a16:creationId xmlns:a16="http://schemas.microsoft.com/office/drawing/2014/main" id="{697CB211-FC8B-7C00-CF6F-6B918CA4E852}"/>
              </a:ext>
            </a:extLst>
          </p:cNvPr>
          <p:cNvSpPr>
            <a:spLocks noGrp="1"/>
          </p:cNvSpPr>
          <p:nvPr>
            <p:ph type="body" sz="quarter" idx="14" hasCustomPrompt="1"/>
          </p:nvPr>
        </p:nvSpPr>
        <p:spPr>
          <a:xfrm>
            <a:off x="2330211" y="4954875"/>
            <a:ext cx="4315061" cy="542812"/>
          </a:xfrm>
        </p:spPr>
        <p:txBody>
          <a:bodyPr/>
          <a:lstStyle>
            <a:lvl1pPr marL="0" indent="0">
              <a:spcBef>
                <a:spcPts val="0"/>
              </a:spcBef>
              <a:buFont typeface="Arial" panose="020B0604020202020204" pitchFamily="34" charset="0"/>
              <a:buChar char="​"/>
              <a:defRPr sz="1600" b="1"/>
            </a:lvl1pPr>
            <a:lvl2pPr marL="0" indent="0">
              <a:spcBef>
                <a:spcPts val="0"/>
              </a:spcBef>
              <a:buFont typeface="Arial" panose="020B0604020202020204" pitchFamily="34" charset="0"/>
              <a:buChar char="​"/>
              <a:defRPr sz="1600" b="0"/>
            </a:lvl2pPr>
            <a:lvl3pPr marL="0" indent="0">
              <a:spcBef>
                <a:spcPts val="0"/>
              </a:spcBef>
              <a:buFont typeface="Arial" panose="020B0604020202020204" pitchFamily="34" charset="0"/>
              <a:buChar char="​"/>
              <a:defRPr sz="1600" b="0"/>
            </a:lvl3pPr>
            <a:lvl4pPr marL="0" indent="0">
              <a:spcBef>
                <a:spcPts val="0"/>
              </a:spcBef>
              <a:buFont typeface="Arial" panose="020B0604020202020204" pitchFamily="34" charset="0"/>
              <a:buChar char="​"/>
              <a:defRPr sz="1600" b="0"/>
            </a:lvl4pPr>
            <a:lvl5pPr marL="0" indent="0">
              <a:spcBef>
                <a:spcPts val="0"/>
              </a:spcBef>
              <a:buFont typeface="Arial" panose="020B0604020202020204" pitchFamily="34" charset="0"/>
              <a:buChar char="​"/>
              <a:defRPr sz="1600" b="0"/>
            </a:lvl5pPr>
            <a:lvl6pPr marL="0" indent="0">
              <a:spcBef>
                <a:spcPts val="0"/>
              </a:spcBef>
              <a:buFont typeface="Arial" panose="020B0604020202020204" pitchFamily="34" charset="0"/>
              <a:buChar char="​"/>
              <a:defRPr sz="1600" b="0"/>
            </a:lvl6pPr>
            <a:lvl7pPr marL="0" indent="0">
              <a:spcBef>
                <a:spcPts val="0"/>
              </a:spcBef>
              <a:buFont typeface="Arial" panose="020B0604020202020204" pitchFamily="34" charset="0"/>
              <a:buChar char="​"/>
              <a:defRPr sz="1600" b="0"/>
            </a:lvl7pPr>
            <a:lvl8pPr marL="0" indent="0">
              <a:spcBef>
                <a:spcPts val="0"/>
              </a:spcBef>
              <a:buFont typeface="Arial" panose="020B0604020202020204" pitchFamily="34" charset="0"/>
              <a:buChar char="​"/>
              <a:defRPr sz="1600" b="0"/>
            </a:lvl8pPr>
            <a:lvl9pPr marL="0" indent="0">
              <a:spcBef>
                <a:spcPts val="0"/>
              </a:spcBef>
              <a:buFont typeface="Arial" panose="020B0604020202020204" pitchFamily="34" charset="0"/>
              <a:buChar char="​"/>
              <a:defRPr sz="1600" b="0"/>
            </a:lvl9pPr>
          </a:lstStyle>
          <a:p>
            <a:pPr lvl="0"/>
            <a:r>
              <a:t>First </a:t>
            </a:r>
            <a:r>
              <a:rPr err="1"/>
              <a:t>Lastname</a:t>
            </a:r>
            <a:endParaRPr/>
          </a:p>
          <a:p>
            <a:pPr lvl="1"/>
            <a:r>
              <a:t>Second level</a:t>
            </a:r>
          </a:p>
        </p:txBody>
      </p:sp>
      <p:sp>
        <p:nvSpPr>
          <p:cNvPr id="5" name="Text Placeholder 15">
            <a:extLst>
              <a:ext uri="{FF2B5EF4-FFF2-40B4-BE49-F238E27FC236}">
                <a16:creationId xmlns:a16="http://schemas.microsoft.com/office/drawing/2014/main" id="{91F4A7CE-244C-1456-AEDB-43E24F4B5C45}"/>
              </a:ext>
            </a:extLst>
          </p:cNvPr>
          <p:cNvSpPr>
            <a:spLocks noGrp="1"/>
          </p:cNvSpPr>
          <p:nvPr>
            <p:ph type="body" sz="quarter" idx="15" hasCustomPrompt="1"/>
          </p:nvPr>
        </p:nvSpPr>
        <p:spPr>
          <a:xfrm>
            <a:off x="2330211" y="6224428"/>
            <a:ext cx="4315062" cy="176372"/>
          </a:xfrm>
        </p:spPr>
        <p:txBody>
          <a:bodyPr/>
          <a:lstStyle>
            <a:lvl1pPr marL="0" indent="0">
              <a:spcBef>
                <a:spcPts val="0"/>
              </a:spcBef>
              <a:buFont typeface="Arial" panose="020B0604020202020204" pitchFamily="34" charset="0"/>
              <a:buChar char="​"/>
              <a:defRPr sz="1050" b="0"/>
            </a:lvl1pPr>
            <a:lvl2pPr marL="0" indent="0">
              <a:spcBef>
                <a:spcPts val="0"/>
              </a:spcBef>
              <a:buFont typeface="Arial" panose="020B0604020202020204" pitchFamily="34" charset="0"/>
              <a:buChar char="​"/>
              <a:defRPr sz="1050" b="0"/>
            </a:lvl2pPr>
            <a:lvl3pPr marL="0" indent="0">
              <a:spcBef>
                <a:spcPts val="0"/>
              </a:spcBef>
              <a:buFont typeface="Arial" panose="020B0604020202020204" pitchFamily="34" charset="0"/>
              <a:buChar char="​"/>
              <a:defRPr sz="1600" b="0"/>
            </a:lvl3pPr>
            <a:lvl4pPr marL="0" indent="0">
              <a:spcBef>
                <a:spcPts val="0"/>
              </a:spcBef>
              <a:buFont typeface="Arial" panose="020B0604020202020204" pitchFamily="34" charset="0"/>
              <a:buChar char="​"/>
              <a:defRPr sz="1600" b="0"/>
            </a:lvl4pPr>
            <a:lvl5pPr marL="0" indent="0">
              <a:spcBef>
                <a:spcPts val="0"/>
              </a:spcBef>
              <a:buFont typeface="Arial" panose="020B0604020202020204" pitchFamily="34" charset="0"/>
              <a:buChar char="​"/>
              <a:defRPr sz="1600" b="0"/>
            </a:lvl5pPr>
            <a:lvl6pPr marL="0" indent="0">
              <a:spcBef>
                <a:spcPts val="0"/>
              </a:spcBef>
              <a:buFont typeface="Arial" panose="020B0604020202020204" pitchFamily="34" charset="0"/>
              <a:buChar char="​"/>
              <a:defRPr sz="1600" b="0"/>
            </a:lvl6pPr>
            <a:lvl7pPr marL="0" indent="0">
              <a:spcBef>
                <a:spcPts val="0"/>
              </a:spcBef>
              <a:buFont typeface="Arial" panose="020B0604020202020204" pitchFamily="34" charset="0"/>
              <a:buChar char="​"/>
              <a:defRPr sz="1600" b="0"/>
            </a:lvl7pPr>
            <a:lvl8pPr marL="0" indent="0">
              <a:spcBef>
                <a:spcPts val="0"/>
              </a:spcBef>
              <a:buFont typeface="Arial" panose="020B0604020202020204" pitchFamily="34" charset="0"/>
              <a:buChar char="​"/>
              <a:defRPr sz="1600" b="0"/>
            </a:lvl8pPr>
            <a:lvl9pPr marL="0" indent="0">
              <a:spcBef>
                <a:spcPts val="0"/>
              </a:spcBef>
              <a:buFont typeface="Arial" panose="020B0604020202020204" pitchFamily="34" charset="0"/>
              <a:buChar char="​"/>
              <a:defRPr sz="1600" b="0"/>
            </a:lvl9pPr>
          </a:lstStyle>
          <a:p>
            <a:pPr lvl="0"/>
            <a:r>
              <a:t>Optional date (MM.DD.YYYY)</a:t>
            </a:r>
          </a:p>
          <a:p>
            <a:pPr lvl="1"/>
            <a:r>
              <a:t>Second level</a:t>
            </a:r>
          </a:p>
        </p:txBody>
      </p:sp>
      <p:pic>
        <p:nvPicPr>
          <p:cNvPr id="11" name="Graphic 10">
            <a:extLst>
              <a:ext uri="{FF2B5EF4-FFF2-40B4-BE49-F238E27FC236}">
                <a16:creationId xmlns:a16="http://schemas.microsoft.com/office/drawing/2014/main" id="{B51524BB-B032-7478-9003-572511753C4D}"/>
              </a:ext>
            </a:extLst>
          </p:cNvPr>
          <p:cNvPicPr>
            <a:picLocks noChangeAspect="1"/>
          </p:cNvPicPr>
          <p:nvPr userDrawn="1">
            <p:custDataLst>
              <p:tags r:id="rId2"/>
            </p:custDataLst>
          </p:nvPr>
        </p:nvPicPr>
        <p:blipFill>
          <a:blip>
            <a:extLst>
              <a:ext uri="{96DAC541-7B7A-43D3-8B79-37D633B846F1}">
                <asvg:svgBlip xmlns:asvg="http://schemas.microsoft.com/office/drawing/2016/SVG/main" r:embed="rId5"/>
              </a:ext>
            </a:extLst>
          </a:blip>
          <a:stretch>
            <a:fillRect/>
          </a:stretch>
        </p:blipFill>
        <p:spPr>
          <a:xfrm>
            <a:off x="457200" y="457200"/>
            <a:ext cx="1371600" cy="1371600"/>
          </a:xfrm>
          <a:prstGeom prst="rect">
            <a:avLst/>
          </a:prstGeom>
        </p:spPr>
      </p:pic>
    </p:spTree>
    <p:extLst>
      <p:ext uri="{BB962C8B-B14F-4D97-AF65-F5344CB8AC3E}">
        <p14:creationId xmlns:p14="http://schemas.microsoft.com/office/powerpoint/2010/main" val="17880105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itle Slide 3">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70B0F48-063B-29FF-8D7B-358DD92C1331}"/>
              </a:ext>
              <a:ext uri="{C183D7F6-B498-43B3-948B-1728B52AA6E4}">
                <adec:decorative xmlns:adec="http://schemas.microsoft.com/office/drawing/2017/decorative" val="1"/>
              </a:ext>
            </a:extLst>
          </p:cNvPr>
          <p:cNvSpPr/>
          <p:nvPr/>
        </p:nvSpPr>
        <p:spPr>
          <a:xfrm>
            <a:off x="4268002" y="0"/>
            <a:ext cx="7923998" cy="6858000"/>
          </a:xfrm>
          <a:prstGeom prst="rect">
            <a:avLst/>
          </a:prstGeom>
          <a:solidFill>
            <a:srgbClr val="AECF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a:extLst>
              <a:ext uri="{FF2B5EF4-FFF2-40B4-BE49-F238E27FC236}">
                <a16:creationId xmlns:a16="http://schemas.microsoft.com/office/drawing/2014/main" id="{38BD8EEA-ECE3-CAF9-E1D3-F2BEF7B01DC6}"/>
              </a:ext>
              <a:ext uri="{C183D7F6-B498-43B3-948B-1728B52AA6E4}">
                <adec:decorative xmlns:adec="http://schemas.microsoft.com/office/drawing/2017/decorative" val="1"/>
              </a:ext>
            </a:extLst>
          </p:cNvPr>
          <p:cNvSpPr/>
          <p:nvPr/>
        </p:nvSpPr>
        <p:spPr>
          <a:xfrm flipH="1">
            <a:off x="1828799" y="1828800"/>
            <a:ext cx="6172201" cy="4574706"/>
          </a:xfrm>
          <a:prstGeom prst="rect">
            <a:avLst/>
          </a:prstGeom>
          <a:solidFill>
            <a:srgbClr val="E8E5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a:p>
        </p:txBody>
      </p:sp>
      <p:sp>
        <p:nvSpPr>
          <p:cNvPr id="15" name="Rectangle 14">
            <a:extLst>
              <a:ext uri="{FF2B5EF4-FFF2-40B4-BE49-F238E27FC236}">
                <a16:creationId xmlns:a16="http://schemas.microsoft.com/office/drawing/2014/main" id="{BBEC9A72-7E53-0C9F-E81A-74B7C24E90FA}"/>
              </a:ext>
              <a:ext uri="{C183D7F6-B498-43B3-948B-1728B52AA6E4}">
                <adec:decorative xmlns:adec="http://schemas.microsoft.com/office/drawing/2017/decorative" val="1"/>
              </a:ext>
            </a:extLst>
          </p:cNvPr>
          <p:cNvSpPr/>
          <p:nvPr/>
        </p:nvSpPr>
        <p:spPr>
          <a:xfrm>
            <a:off x="8001000" y="6400800"/>
            <a:ext cx="4191000" cy="457200"/>
          </a:xfrm>
          <a:prstGeom prst="rect">
            <a:avLst/>
          </a:prstGeom>
          <a:solidFill>
            <a:srgbClr val="5A23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Slide Number Placeholder 6">
            <a:extLst>
              <a:ext uri="{FF2B5EF4-FFF2-40B4-BE49-F238E27FC236}">
                <a16:creationId xmlns:a16="http://schemas.microsoft.com/office/drawing/2014/main" id="{B8205195-79C9-3742-AE6C-54D8C3FCB5A7}"/>
              </a:ext>
            </a:extLst>
          </p:cNvPr>
          <p:cNvSpPr>
            <a:spLocks noGrp="1"/>
          </p:cNvSpPr>
          <p:nvPr>
            <p:ph type="sldNum" sz="quarter" idx="18"/>
          </p:nvPr>
        </p:nvSpPr>
        <p:spPr bwMode="white">
          <a:xfrm>
            <a:off x="455245" y="6355080"/>
            <a:ext cx="381001" cy="151613"/>
          </a:xfrm>
        </p:spPr>
        <p:txBody>
          <a:bodyPr/>
          <a:lstStyle>
            <a:lvl1pPr>
              <a:defRPr>
                <a:solidFill>
                  <a:schemeClr val="bg1"/>
                </a:solidFill>
              </a:defRPr>
            </a:lvl1pPr>
          </a:lstStyle>
          <a:p>
            <a:fld id="{A7D4F30D-40DB-4D14-92A8-71EC94CA5371}" type="slidenum">
              <a:rPr/>
              <a:pPr/>
              <a:t>‹#›</a:t>
            </a:fld>
            <a:endParaRPr/>
          </a:p>
        </p:txBody>
      </p:sp>
      <p:sp>
        <p:nvSpPr>
          <p:cNvPr id="5" name="Date Placeholder 4">
            <a:extLst>
              <a:ext uri="{FF2B5EF4-FFF2-40B4-BE49-F238E27FC236}">
                <a16:creationId xmlns:a16="http://schemas.microsoft.com/office/drawing/2014/main" id="{8CDAB103-1ED0-19F5-ED47-F993BF46B415}"/>
              </a:ext>
            </a:extLst>
          </p:cNvPr>
          <p:cNvSpPr>
            <a:spLocks noGrp="1"/>
          </p:cNvSpPr>
          <p:nvPr>
            <p:ph type="dt" sz="half" idx="16"/>
          </p:nvPr>
        </p:nvSpPr>
        <p:spPr bwMode="white">
          <a:xfrm>
            <a:off x="455245" y="6522389"/>
            <a:ext cx="1304923" cy="151613"/>
          </a:xfrm>
        </p:spPr>
        <p:txBody>
          <a:bodyPr/>
          <a:lstStyle>
            <a:lvl1pPr>
              <a:defRPr>
                <a:solidFill>
                  <a:schemeClr val="bg1"/>
                </a:solidFill>
              </a:defRPr>
            </a:lvl1pPr>
          </a:lstStyle>
          <a:p>
            <a:fld id="{AFEFACF0-F0C3-4A93-A4F6-553277BA7C41}" type="datetime1">
              <a:rPr lang="en-US" smtClean="0"/>
              <a:t>9/18/2026</a:t>
            </a:fld>
            <a:endParaRPr/>
          </a:p>
        </p:txBody>
      </p:sp>
      <p:sp>
        <p:nvSpPr>
          <p:cNvPr id="6" name="Footer Placeholder 5">
            <a:extLst>
              <a:ext uri="{FF2B5EF4-FFF2-40B4-BE49-F238E27FC236}">
                <a16:creationId xmlns:a16="http://schemas.microsoft.com/office/drawing/2014/main" id="{E83F4D09-A758-58FF-2FCB-81BE5FF2D32C}"/>
              </a:ext>
            </a:extLst>
          </p:cNvPr>
          <p:cNvSpPr>
            <a:spLocks noGrp="1"/>
          </p:cNvSpPr>
          <p:nvPr>
            <p:ph type="ftr" sz="quarter" idx="17"/>
          </p:nvPr>
        </p:nvSpPr>
        <p:spPr bwMode="white">
          <a:xfrm>
            <a:off x="836246" y="6355080"/>
            <a:ext cx="3383280" cy="151613"/>
          </a:xfrm>
        </p:spPr>
        <p:txBody>
          <a:bodyPr/>
          <a:lstStyle>
            <a:lvl1pPr>
              <a:defRPr>
                <a:solidFill>
                  <a:schemeClr val="bg1"/>
                </a:solidFill>
              </a:defRPr>
            </a:lvl1pPr>
          </a:lstStyle>
          <a:p>
            <a:endParaRPr/>
          </a:p>
        </p:txBody>
      </p:sp>
      <p:sp>
        <p:nvSpPr>
          <p:cNvPr id="2" name="Title 1">
            <a:extLst>
              <a:ext uri="{FF2B5EF4-FFF2-40B4-BE49-F238E27FC236}">
                <a16:creationId xmlns:a16="http://schemas.microsoft.com/office/drawing/2014/main" id="{4BB6E70D-8A27-E654-1D38-4DDB2B121441}"/>
              </a:ext>
            </a:extLst>
          </p:cNvPr>
          <p:cNvSpPr>
            <a:spLocks noGrp="1"/>
          </p:cNvSpPr>
          <p:nvPr>
            <p:ph type="ctrTitle" hasCustomPrompt="1"/>
          </p:nvPr>
        </p:nvSpPr>
        <p:spPr>
          <a:xfrm>
            <a:off x="2330211" y="2371277"/>
            <a:ext cx="5261213" cy="1107996"/>
          </a:xfrm>
        </p:spPr>
        <p:txBody>
          <a:bodyPr anchor="t"/>
          <a:lstStyle>
            <a:lvl1pPr algn="l">
              <a:spcBef>
                <a:spcPts val="0"/>
              </a:spcBef>
              <a:defRPr sz="3600">
                <a:solidFill>
                  <a:schemeClr val="tx1"/>
                </a:solidFill>
              </a:defRPr>
            </a:lvl1pPr>
          </a:lstStyle>
          <a:p>
            <a:r>
              <a:rPr lang="en-US"/>
              <a:t>Presentation title, use sentence case</a:t>
            </a:r>
            <a:endParaRPr/>
          </a:p>
        </p:txBody>
      </p:sp>
      <p:sp>
        <p:nvSpPr>
          <p:cNvPr id="3" name="Subtitle 2">
            <a:extLst>
              <a:ext uri="{FF2B5EF4-FFF2-40B4-BE49-F238E27FC236}">
                <a16:creationId xmlns:a16="http://schemas.microsoft.com/office/drawing/2014/main" id="{7B0CDDC0-A8C7-B067-CAAC-BB378AF87966}"/>
              </a:ext>
            </a:extLst>
          </p:cNvPr>
          <p:cNvSpPr>
            <a:spLocks noGrp="1"/>
          </p:cNvSpPr>
          <p:nvPr>
            <p:ph type="subTitle" idx="1" hasCustomPrompt="1"/>
          </p:nvPr>
        </p:nvSpPr>
        <p:spPr>
          <a:xfrm>
            <a:off x="2330211" y="3617976"/>
            <a:ext cx="5261213" cy="378859"/>
          </a:xfrm>
        </p:spPr>
        <p:txBody>
          <a:bodyPr/>
          <a:lstStyle>
            <a:lvl1pPr marL="0" indent="0" algn="l">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Optional subtitle</a:t>
            </a:r>
            <a:r>
              <a:rPr lang="en-US"/>
              <a:t>, use sentence case</a:t>
            </a:r>
            <a:endParaRPr/>
          </a:p>
        </p:txBody>
      </p:sp>
      <p:sp>
        <p:nvSpPr>
          <p:cNvPr id="8" name="Text Placeholder 15">
            <a:extLst>
              <a:ext uri="{FF2B5EF4-FFF2-40B4-BE49-F238E27FC236}">
                <a16:creationId xmlns:a16="http://schemas.microsoft.com/office/drawing/2014/main" id="{AAFFB82B-6DCD-A13A-48AD-AD54B8860765}"/>
              </a:ext>
            </a:extLst>
          </p:cNvPr>
          <p:cNvSpPr>
            <a:spLocks noGrp="1"/>
          </p:cNvSpPr>
          <p:nvPr>
            <p:ph type="body" sz="quarter" idx="13" hasCustomPrompt="1"/>
          </p:nvPr>
        </p:nvSpPr>
        <p:spPr>
          <a:xfrm>
            <a:off x="2330211" y="4276015"/>
            <a:ext cx="4315061" cy="542812"/>
          </a:xfrm>
        </p:spPr>
        <p:txBody>
          <a:bodyPr/>
          <a:lstStyle>
            <a:lvl1pPr marL="0" indent="0">
              <a:spcBef>
                <a:spcPts val="0"/>
              </a:spcBef>
              <a:buFont typeface="Arial" panose="020B0604020202020204" pitchFamily="34" charset="0"/>
              <a:buChar char="​"/>
              <a:defRPr sz="1600" b="1"/>
            </a:lvl1pPr>
            <a:lvl2pPr marL="0" indent="0">
              <a:spcBef>
                <a:spcPts val="0"/>
              </a:spcBef>
              <a:buFont typeface="Arial" panose="020B0604020202020204" pitchFamily="34" charset="0"/>
              <a:buChar char="​"/>
              <a:defRPr sz="1600" b="0"/>
            </a:lvl2pPr>
            <a:lvl3pPr marL="0" indent="0">
              <a:spcBef>
                <a:spcPts val="0"/>
              </a:spcBef>
              <a:buFont typeface="Arial" panose="020B0604020202020204" pitchFamily="34" charset="0"/>
              <a:buChar char="​"/>
              <a:defRPr sz="1600" b="0"/>
            </a:lvl3pPr>
            <a:lvl4pPr marL="0" indent="0">
              <a:spcBef>
                <a:spcPts val="0"/>
              </a:spcBef>
              <a:buFont typeface="Arial" panose="020B0604020202020204" pitchFamily="34" charset="0"/>
              <a:buChar char="​"/>
              <a:defRPr sz="1600" b="0"/>
            </a:lvl4pPr>
            <a:lvl5pPr marL="0" indent="0">
              <a:spcBef>
                <a:spcPts val="0"/>
              </a:spcBef>
              <a:buFont typeface="Arial" panose="020B0604020202020204" pitchFamily="34" charset="0"/>
              <a:buChar char="​"/>
              <a:defRPr sz="1600" b="0"/>
            </a:lvl5pPr>
            <a:lvl6pPr marL="0" indent="0">
              <a:spcBef>
                <a:spcPts val="0"/>
              </a:spcBef>
              <a:buFont typeface="Arial" panose="020B0604020202020204" pitchFamily="34" charset="0"/>
              <a:buChar char="​"/>
              <a:defRPr sz="1600" b="0"/>
            </a:lvl6pPr>
            <a:lvl7pPr marL="0" indent="0">
              <a:spcBef>
                <a:spcPts val="0"/>
              </a:spcBef>
              <a:buFont typeface="Arial" panose="020B0604020202020204" pitchFamily="34" charset="0"/>
              <a:buChar char="​"/>
              <a:defRPr sz="1600" b="0"/>
            </a:lvl7pPr>
            <a:lvl8pPr marL="0" indent="0">
              <a:spcBef>
                <a:spcPts val="0"/>
              </a:spcBef>
              <a:buFont typeface="Arial" panose="020B0604020202020204" pitchFamily="34" charset="0"/>
              <a:buChar char="​"/>
              <a:defRPr sz="1600" b="0"/>
            </a:lvl8pPr>
            <a:lvl9pPr marL="0" indent="0">
              <a:spcBef>
                <a:spcPts val="0"/>
              </a:spcBef>
              <a:buFont typeface="Arial" panose="020B0604020202020204" pitchFamily="34" charset="0"/>
              <a:buChar char="​"/>
              <a:defRPr sz="1600" b="0"/>
            </a:lvl9pPr>
          </a:lstStyle>
          <a:p>
            <a:pPr lvl="0"/>
            <a:r>
              <a:t>First Lastname</a:t>
            </a:r>
          </a:p>
          <a:p>
            <a:pPr lvl="1"/>
            <a:r>
              <a:t>Second level</a:t>
            </a:r>
          </a:p>
        </p:txBody>
      </p:sp>
      <p:sp>
        <p:nvSpPr>
          <p:cNvPr id="9" name="Text Placeholder 15">
            <a:extLst>
              <a:ext uri="{FF2B5EF4-FFF2-40B4-BE49-F238E27FC236}">
                <a16:creationId xmlns:a16="http://schemas.microsoft.com/office/drawing/2014/main" id="{697CB211-FC8B-7C00-CF6F-6B918CA4E852}"/>
              </a:ext>
            </a:extLst>
          </p:cNvPr>
          <p:cNvSpPr>
            <a:spLocks noGrp="1"/>
          </p:cNvSpPr>
          <p:nvPr>
            <p:ph type="body" sz="quarter" idx="14" hasCustomPrompt="1"/>
          </p:nvPr>
        </p:nvSpPr>
        <p:spPr>
          <a:xfrm>
            <a:off x="2330211" y="4954875"/>
            <a:ext cx="4315061" cy="542812"/>
          </a:xfrm>
        </p:spPr>
        <p:txBody>
          <a:bodyPr/>
          <a:lstStyle>
            <a:lvl1pPr marL="0" indent="0">
              <a:spcBef>
                <a:spcPts val="0"/>
              </a:spcBef>
              <a:buFont typeface="Arial" panose="020B0604020202020204" pitchFamily="34" charset="0"/>
              <a:buChar char="​"/>
              <a:defRPr sz="1600" b="1"/>
            </a:lvl1pPr>
            <a:lvl2pPr marL="0" indent="0">
              <a:spcBef>
                <a:spcPts val="0"/>
              </a:spcBef>
              <a:buFont typeface="Arial" panose="020B0604020202020204" pitchFamily="34" charset="0"/>
              <a:buChar char="​"/>
              <a:defRPr sz="1600" b="0"/>
            </a:lvl2pPr>
            <a:lvl3pPr marL="0" indent="0">
              <a:spcBef>
                <a:spcPts val="0"/>
              </a:spcBef>
              <a:buFont typeface="Arial" panose="020B0604020202020204" pitchFamily="34" charset="0"/>
              <a:buChar char="​"/>
              <a:defRPr sz="1600" b="0"/>
            </a:lvl3pPr>
            <a:lvl4pPr marL="0" indent="0">
              <a:spcBef>
                <a:spcPts val="0"/>
              </a:spcBef>
              <a:buFont typeface="Arial" panose="020B0604020202020204" pitchFamily="34" charset="0"/>
              <a:buChar char="​"/>
              <a:defRPr sz="1600" b="0"/>
            </a:lvl4pPr>
            <a:lvl5pPr marL="0" indent="0">
              <a:spcBef>
                <a:spcPts val="0"/>
              </a:spcBef>
              <a:buFont typeface="Arial" panose="020B0604020202020204" pitchFamily="34" charset="0"/>
              <a:buChar char="​"/>
              <a:defRPr sz="1600" b="0"/>
            </a:lvl5pPr>
            <a:lvl6pPr marL="0" indent="0">
              <a:spcBef>
                <a:spcPts val="0"/>
              </a:spcBef>
              <a:buFont typeface="Arial" panose="020B0604020202020204" pitchFamily="34" charset="0"/>
              <a:buChar char="​"/>
              <a:defRPr sz="1600" b="0"/>
            </a:lvl6pPr>
            <a:lvl7pPr marL="0" indent="0">
              <a:spcBef>
                <a:spcPts val="0"/>
              </a:spcBef>
              <a:buFont typeface="Arial" panose="020B0604020202020204" pitchFamily="34" charset="0"/>
              <a:buChar char="​"/>
              <a:defRPr sz="1600" b="0"/>
            </a:lvl7pPr>
            <a:lvl8pPr marL="0" indent="0">
              <a:spcBef>
                <a:spcPts val="0"/>
              </a:spcBef>
              <a:buFont typeface="Arial" panose="020B0604020202020204" pitchFamily="34" charset="0"/>
              <a:buChar char="​"/>
              <a:defRPr sz="1600" b="0"/>
            </a:lvl8pPr>
            <a:lvl9pPr marL="0" indent="0">
              <a:spcBef>
                <a:spcPts val="0"/>
              </a:spcBef>
              <a:buFont typeface="Arial" panose="020B0604020202020204" pitchFamily="34" charset="0"/>
              <a:buChar char="​"/>
              <a:defRPr sz="1600" b="0"/>
            </a:lvl9pPr>
          </a:lstStyle>
          <a:p>
            <a:pPr lvl="0"/>
            <a:r>
              <a:t>First Lastname</a:t>
            </a:r>
          </a:p>
          <a:p>
            <a:pPr lvl="1"/>
            <a:r>
              <a:t>Second level</a:t>
            </a:r>
          </a:p>
        </p:txBody>
      </p:sp>
      <p:sp>
        <p:nvSpPr>
          <p:cNvPr id="4" name="Text Placeholder 15">
            <a:extLst>
              <a:ext uri="{FF2B5EF4-FFF2-40B4-BE49-F238E27FC236}">
                <a16:creationId xmlns:a16="http://schemas.microsoft.com/office/drawing/2014/main" id="{0BE61060-15AC-013E-260E-5487958C4A46}"/>
              </a:ext>
            </a:extLst>
          </p:cNvPr>
          <p:cNvSpPr>
            <a:spLocks noGrp="1"/>
          </p:cNvSpPr>
          <p:nvPr>
            <p:ph type="body" sz="quarter" idx="15" hasCustomPrompt="1"/>
          </p:nvPr>
        </p:nvSpPr>
        <p:spPr>
          <a:xfrm>
            <a:off x="2330211" y="5877718"/>
            <a:ext cx="4315062" cy="176372"/>
          </a:xfrm>
        </p:spPr>
        <p:txBody>
          <a:bodyPr/>
          <a:lstStyle>
            <a:lvl1pPr marL="0" indent="0">
              <a:spcBef>
                <a:spcPts val="0"/>
              </a:spcBef>
              <a:buFont typeface="Arial" panose="020B0604020202020204" pitchFamily="34" charset="0"/>
              <a:buChar char="​"/>
              <a:defRPr sz="1050" b="0"/>
            </a:lvl1pPr>
            <a:lvl2pPr marL="0" indent="0">
              <a:spcBef>
                <a:spcPts val="0"/>
              </a:spcBef>
              <a:buFont typeface="Arial" panose="020B0604020202020204" pitchFamily="34" charset="0"/>
              <a:buChar char="​"/>
              <a:defRPr sz="1050" b="0"/>
            </a:lvl2pPr>
            <a:lvl3pPr marL="0" indent="0">
              <a:spcBef>
                <a:spcPts val="0"/>
              </a:spcBef>
              <a:buFont typeface="Arial" panose="020B0604020202020204" pitchFamily="34" charset="0"/>
              <a:buChar char="​"/>
              <a:defRPr sz="1600" b="0"/>
            </a:lvl3pPr>
            <a:lvl4pPr marL="0" indent="0">
              <a:spcBef>
                <a:spcPts val="0"/>
              </a:spcBef>
              <a:buFont typeface="Arial" panose="020B0604020202020204" pitchFamily="34" charset="0"/>
              <a:buChar char="​"/>
              <a:defRPr sz="1600" b="0"/>
            </a:lvl4pPr>
            <a:lvl5pPr marL="0" indent="0">
              <a:spcBef>
                <a:spcPts val="0"/>
              </a:spcBef>
              <a:buFont typeface="Arial" panose="020B0604020202020204" pitchFamily="34" charset="0"/>
              <a:buChar char="​"/>
              <a:defRPr sz="1600" b="0"/>
            </a:lvl5pPr>
            <a:lvl6pPr marL="0" indent="0">
              <a:spcBef>
                <a:spcPts val="0"/>
              </a:spcBef>
              <a:buFont typeface="Arial" panose="020B0604020202020204" pitchFamily="34" charset="0"/>
              <a:buChar char="​"/>
              <a:defRPr sz="1600" b="0"/>
            </a:lvl6pPr>
            <a:lvl7pPr marL="0" indent="0">
              <a:spcBef>
                <a:spcPts val="0"/>
              </a:spcBef>
              <a:buFont typeface="Arial" panose="020B0604020202020204" pitchFamily="34" charset="0"/>
              <a:buChar char="​"/>
              <a:defRPr sz="1600" b="0"/>
            </a:lvl7pPr>
            <a:lvl8pPr marL="0" indent="0">
              <a:spcBef>
                <a:spcPts val="0"/>
              </a:spcBef>
              <a:buFont typeface="Arial" panose="020B0604020202020204" pitchFamily="34" charset="0"/>
              <a:buChar char="​"/>
              <a:defRPr sz="1600" b="0"/>
            </a:lvl8pPr>
            <a:lvl9pPr marL="0" indent="0">
              <a:spcBef>
                <a:spcPts val="0"/>
              </a:spcBef>
              <a:buFont typeface="Arial" panose="020B0604020202020204" pitchFamily="34" charset="0"/>
              <a:buChar char="​"/>
              <a:defRPr sz="1600" b="0"/>
            </a:lvl9pPr>
          </a:lstStyle>
          <a:p>
            <a:pPr lvl="0"/>
            <a:r>
              <a:t>Optional date (MM.DD.YYYY)</a:t>
            </a:r>
          </a:p>
          <a:p>
            <a:pPr lvl="1"/>
            <a:r>
              <a:t>Second level</a:t>
            </a:r>
          </a:p>
        </p:txBody>
      </p:sp>
    </p:spTree>
    <p:extLst>
      <p:ext uri="{BB962C8B-B14F-4D97-AF65-F5344CB8AC3E}">
        <p14:creationId xmlns:p14="http://schemas.microsoft.com/office/powerpoint/2010/main" val="7241030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reaker slide 1">
    <p:bg bwMode="auto">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3DD387CF-A27D-7C80-29AC-A8C287F050EC}"/>
              </a:ext>
            </a:extLst>
          </p:cNvPr>
          <p:cNvSpPr/>
          <p:nvPr userDrawn="1">
            <p:custDataLst>
              <p:tags r:id="rId2"/>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13">
            <a:extLst>
              <a:ext uri="{FF2B5EF4-FFF2-40B4-BE49-F238E27FC236}">
                <a16:creationId xmlns:a16="http://schemas.microsoft.com/office/drawing/2014/main" id="{A4B9F7FC-BEEB-287D-4119-F0CDF47FE2AE}"/>
              </a:ext>
            </a:extLst>
          </p:cNvPr>
          <p:cNvSpPr>
            <a:spLocks noGrp="1"/>
          </p:cNvSpPr>
          <p:nvPr>
            <p:ph type="sldNum" sz="quarter" idx="16"/>
          </p:nvPr>
        </p:nvSpPr>
        <p:spPr bwMode="white"/>
        <p:txBody>
          <a:bodyPr>
            <a:noAutofit/>
          </a:bodyPr>
          <a:lstStyle>
            <a:lvl1pPr>
              <a:defRPr>
                <a:solidFill>
                  <a:schemeClr val="bg1"/>
                </a:solidFill>
              </a:defRPr>
            </a:lvl1pPr>
          </a:lstStyle>
          <a:p>
            <a:fld id="{A7D4F30D-40DB-4D14-92A8-71EC94CA5371}" type="slidenum">
              <a:rPr/>
              <a:pPr/>
              <a:t>‹#›</a:t>
            </a:fld>
            <a:endParaRPr/>
          </a:p>
        </p:txBody>
      </p:sp>
      <p:sp>
        <p:nvSpPr>
          <p:cNvPr id="12" name="Date Placeholder 11">
            <a:extLst>
              <a:ext uri="{FF2B5EF4-FFF2-40B4-BE49-F238E27FC236}">
                <a16:creationId xmlns:a16="http://schemas.microsoft.com/office/drawing/2014/main" id="{849F7D46-228B-3225-33F3-183D1CBAD9DD}"/>
              </a:ext>
            </a:extLst>
          </p:cNvPr>
          <p:cNvSpPr>
            <a:spLocks noGrp="1"/>
          </p:cNvSpPr>
          <p:nvPr>
            <p:ph type="dt" sz="half" idx="14"/>
          </p:nvPr>
        </p:nvSpPr>
        <p:spPr bwMode="white"/>
        <p:txBody>
          <a:bodyPr>
            <a:noAutofit/>
          </a:bodyPr>
          <a:lstStyle>
            <a:lvl1pPr>
              <a:defRPr>
                <a:solidFill>
                  <a:schemeClr val="bg1"/>
                </a:solidFill>
              </a:defRPr>
            </a:lvl1pPr>
          </a:lstStyle>
          <a:p>
            <a:fld id="{27F2CF65-4456-40DE-AD75-5C9E9199F745}" type="datetime1">
              <a:rPr lang="en-US" smtClean="0"/>
              <a:t>9/18/2026</a:t>
            </a:fld>
            <a:endParaRPr/>
          </a:p>
        </p:txBody>
      </p:sp>
      <p:sp>
        <p:nvSpPr>
          <p:cNvPr id="13" name="Footer Placeholder 12">
            <a:extLst>
              <a:ext uri="{FF2B5EF4-FFF2-40B4-BE49-F238E27FC236}">
                <a16:creationId xmlns:a16="http://schemas.microsoft.com/office/drawing/2014/main" id="{1F5BF31C-CC29-EFD5-6270-1645CCC1B12A}"/>
              </a:ext>
            </a:extLst>
          </p:cNvPr>
          <p:cNvSpPr>
            <a:spLocks noGrp="1"/>
          </p:cNvSpPr>
          <p:nvPr>
            <p:ph type="ftr" sz="quarter" idx="15"/>
          </p:nvPr>
        </p:nvSpPr>
        <p:spPr bwMode="white"/>
        <p:txBody>
          <a:bodyPr>
            <a:noAutofit/>
          </a:bodyPr>
          <a:lstStyle>
            <a:lvl1pPr>
              <a:defRPr>
                <a:solidFill>
                  <a:schemeClr val="bg1"/>
                </a:solidFill>
              </a:defRPr>
            </a:lvl1pPr>
          </a:lstStyle>
          <a:p>
            <a:endParaRPr/>
          </a:p>
        </p:txBody>
      </p:sp>
      <p:sp>
        <p:nvSpPr>
          <p:cNvPr id="3" name="Rectangle 2">
            <a:extLst>
              <a:ext uri="{FF2B5EF4-FFF2-40B4-BE49-F238E27FC236}">
                <a16:creationId xmlns:a16="http://schemas.microsoft.com/office/drawing/2014/main" id="{9D30F30F-4CA6-45C1-0223-DBA6B8207B6A}"/>
              </a:ext>
              <a:ext uri="{C183D7F6-B498-43B3-948B-1728B52AA6E4}">
                <adec:decorative xmlns:adec="http://schemas.microsoft.com/office/drawing/2017/decorative" val="1"/>
              </a:ext>
            </a:extLst>
          </p:cNvPr>
          <p:cNvSpPr/>
          <p:nvPr/>
        </p:nvSpPr>
        <p:spPr bwMode="invGray">
          <a:xfrm flipH="1">
            <a:off x="0" y="0"/>
            <a:ext cx="10544053" cy="5211763"/>
          </a:xfrm>
          <a:prstGeom prst="rect">
            <a:avLst/>
          </a:prstGeom>
          <a:solidFill>
            <a:srgbClr val="5A23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23" name="Text Placeholder 22">
            <a:extLst>
              <a:ext uri="{FF2B5EF4-FFF2-40B4-BE49-F238E27FC236}">
                <a16:creationId xmlns:a16="http://schemas.microsoft.com/office/drawing/2014/main" id="{B34AA3BF-7937-456C-8520-54211C32903E}"/>
              </a:ext>
            </a:extLst>
          </p:cNvPr>
          <p:cNvSpPr>
            <a:spLocks noGrp="1"/>
          </p:cNvSpPr>
          <p:nvPr>
            <p:ph type="body" sz="quarter" idx="13" hasCustomPrompt="1"/>
          </p:nvPr>
        </p:nvSpPr>
        <p:spPr>
          <a:xfrm>
            <a:off x="952262" y="942736"/>
            <a:ext cx="6040209" cy="2029869"/>
          </a:xfrm>
        </p:spPr>
        <p:txBody>
          <a:bodyPr>
            <a:noAutofit/>
          </a:bodyPr>
          <a:lstStyle>
            <a:lvl1pPr marL="0" indent="0">
              <a:lnSpc>
                <a:spcPct val="100000"/>
              </a:lnSpc>
              <a:spcBef>
                <a:spcPts val="0"/>
              </a:spcBef>
              <a:buNone/>
              <a:defRPr sz="4000" b="0">
                <a:solidFill>
                  <a:schemeClr val="bg1"/>
                </a:solidFill>
                <a:latin typeface="+mj-lt"/>
              </a:defRPr>
            </a:lvl1pPr>
          </a:lstStyle>
          <a:p>
            <a:pPr lvl="0"/>
            <a:r>
              <a:t>Breaker slide</a:t>
            </a:r>
            <a:r>
              <a:rPr lang="en-US"/>
              <a:t>,</a:t>
            </a:r>
            <a:r>
              <a:t> use sentence case</a:t>
            </a:r>
          </a:p>
        </p:txBody>
      </p:sp>
    </p:spTree>
    <p:custDataLst>
      <p:tags r:id="rId1"/>
    </p:custDataLst>
    <p:extLst>
      <p:ext uri="{BB962C8B-B14F-4D97-AF65-F5344CB8AC3E}">
        <p14:creationId xmlns:p14="http://schemas.microsoft.com/office/powerpoint/2010/main" val="41266140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Breaker slide 2">
    <p:bg bwMode="auto">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0F28C94B-928E-1B45-4928-D55A2416A784}"/>
              </a:ext>
            </a:extLst>
          </p:cNvPr>
          <p:cNvSpPr>
            <a:spLocks noGrp="1"/>
          </p:cNvSpPr>
          <p:nvPr>
            <p:ph type="sldNum" sz="quarter" idx="16"/>
          </p:nvPr>
        </p:nvSpPr>
        <p:spPr bwMode="white"/>
        <p:txBody>
          <a:bodyPr>
            <a:noAutofit/>
          </a:bodyPr>
          <a:lstStyle>
            <a:lvl1pPr>
              <a:defRPr>
                <a:solidFill>
                  <a:schemeClr val="bg1"/>
                </a:solidFill>
              </a:defRPr>
            </a:lvl1pPr>
          </a:lstStyle>
          <a:p>
            <a:fld id="{A7D4F30D-40DB-4D14-92A8-71EC94CA5371}" type="slidenum">
              <a:rPr/>
              <a:pPr/>
              <a:t>‹#›</a:t>
            </a:fld>
            <a:endParaRPr/>
          </a:p>
        </p:txBody>
      </p:sp>
      <p:sp>
        <p:nvSpPr>
          <p:cNvPr id="6" name="Date Placeholder 5">
            <a:extLst>
              <a:ext uri="{FF2B5EF4-FFF2-40B4-BE49-F238E27FC236}">
                <a16:creationId xmlns:a16="http://schemas.microsoft.com/office/drawing/2014/main" id="{F2135072-8314-BDAB-7BE2-8670EED5B406}"/>
              </a:ext>
            </a:extLst>
          </p:cNvPr>
          <p:cNvSpPr>
            <a:spLocks noGrp="1"/>
          </p:cNvSpPr>
          <p:nvPr>
            <p:ph type="dt" sz="half" idx="14"/>
          </p:nvPr>
        </p:nvSpPr>
        <p:spPr bwMode="white"/>
        <p:txBody>
          <a:bodyPr>
            <a:noAutofit/>
          </a:bodyPr>
          <a:lstStyle>
            <a:lvl1pPr>
              <a:defRPr>
                <a:solidFill>
                  <a:schemeClr val="bg1"/>
                </a:solidFill>
              </a:defRPr>
            </a:lvl1pPr>
          </a:lstStyle>
          <a:p>
            <a:fld id="{05E7464A-A416-4C99-9FA5-E206BC557454}" type="datetime1">
              <a:rPr lang="en-US" smtClean="0"/>
              <a:t>9/18/2026</a:t>
            </a:fld>
            <a:endParaRPr/>
          </a:p>
        </p:txBody>
      </p:sp>
      <p:sp>
        <p:nvSpPr>
          <p:cNvPr id="9" name="Footer Placeholder 8">
            <a:extLst>
              <a:ext uri="{FF2B5EF4-FFF2-40B4-BE49-F238E27FC236}">
                <a16:creationId xmlns:a16="http://schemas.microsoft.com/office/drawing/2014/main" id="{651FA0B9-A100-60A9-819C-A0CA0FF4DD44}"/>
              </a:ext>
            </a:extLst>
          </p:cNvPr>
          <p:cNvSpPr>
            <a:spLocks noGrp="1"/>
          </p:cNvSpPr>
          <p:nvPr>
            <p:ph type="ftr" sz="quarter" idx="15"/>
          </p:nvPr>
        </p:nvSpPr>
        <p:spPr bwMode="white"/>
        <p:txBody>
          <a:bodyPr>
            <a:noAutofit/>
          </a:bodyPr>
          <a:lstStyle>
            <a:lvl1pPr>
              <a:defRPr>
                <a:solidFill>
                  <a:schemeClr val="bg1"/>
                </a:solidFill>
              </a:defRPr>
            </a:lvl1pPr>
          </a:lstStyle>
          <a:p>
            <a:endParaRPr/>
          </a:p>
        </p:txBody>
      </p:sp>
      <p:sp>
        <p:nvSpPr>
          <p:cNvPr id="5" name="Rectangle 4">
            <a:extLst>
              <a:ext uri="{FF2B5EF4-FFF2-40B4-BE49-F238E27FC236}">
                <a16:creationId xmlns:a16="http://schemas.microsoft.com/office/drawing/2014/main" id="{BC760842-1E43-F227-17AE-91DF79F2AD7B}"/>
              </a:ext>
              <a:ext uri="{C183D7F6-B498-43B3-948B-1728B52AA6E4}">
                <adec:decorative xmlns:adec="http://schemas.microsoft.com/office/drawing/2017/decorative" val="1"/>
              </a:ext>
            </a:extLst>
          </p:cNvPr>
          <p:cNvSpPr/>
          <p:nvPr/>
        </p:nvSpPr>
        <p:spPr bwMode="ltGray">
          <a:xfrm flipH="1">
            <a:off x="0" y="0"/>
            <a:ext cx="10544053" cy="5211763"/>
          </a:xfrm>
          <a:prstGeom prst="rect">
            <a:avLst/>
          </a:prstGeom>
          <a:solidFill>
            <a:srgbClr val="AECF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23" name="Text Placeholder 22">
            <a:extLst>
              <a:ext uri="{FF2B5EF4-FFF2-40B4-BE49-F238E27FC236}">
                <a16:creationId xmlns:a16="http://schemas.microsoft.com/office/drawing/2014/main" id="{B34AA3BF-7937-456C-8520-54211C32903E}"/>
              </a:ext>
            </a:extLst>
          </p:cNvPr>
          <p:cNvSpPr>
            <a:spLocks noGrp="1"/>
          </p:cNvSpPr>
          <p:nvPr>
            <p:ph type="body" sz="quarter" idx="13" hasCustomPrompt="1"/>
          </p:nvPr>
        </p:nvSpPr>
        <p:spPr>
          <a:xfrm>
            <a:off x="952262" y="942736"/>
            <a:ext cx="6040209" cy="2029869"/>
          </a:xfrm>
        </p:spPr>
        <p:txBody>
          <a:bodyPr>
            <a:noAutofit/>
          </a:bodyPr>
          <a:lstStyle>
            <a:lvl1pPr marL="0" indent="0">
              <a:lnSpc>
                <a:spcPct val="100000"/>
              </a:lnSpc>
              <a:spcBef>
                <a:spcPts val="0"/>
              </a:spcBef>
              <a:buNone/>
              <a:defRPr sz="4000" b="0">
                <a:solidFill>
                  <a:schemeClr val="tx1"/>
                </a:solidFill>
              </a:defRPr>
            </a:lvl1pPr>
          </a:lstStyle>
          <a:p>
            <a:pPr lvl="0"/>
            <a:r>
              <a:t>Breaker slide</a:t>
            </a:r>
            <a:r>
              <a:rPr lang="en-US"/>
              <a:t>,</a:t>
            </a:r>
            <a:r>
              <a:t> use sentence case</a:t>
            </a:r>
          </a:p>
        </p:txBody>
      </p:sp>
    </p:spTree>
    <p:custDataLst>
      <p:tags r:id="rId1"/>
    </p:custDataLst>
    <p:extLst>
      <p:ext uri="{BB962C8B-B14F-4D97-AF65-F5344CB8AC3E}">
        <p14:creationId xmlns:p14="http://schemas.microsoft.com/office/powerpoint/2010/main" val="26534305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Breaker or Statement 3">
    <p:bg>
      <p:bgPr>
        <a:solidFill>
          <a:schemeClr val="accent2"/>
        </a:solidFill>
        <a:effectLst/>
      </p:bgPr>
    </p:bg>
    <p:spTree>
      <p:nvGrpSpPr>
        <p:cNvPr id="1" name=""/>
        <p:cNvGrpSpPr/>
        <p:nvPr/>
      </p:nvGrpSpPr>
      <p:grpSpPr>
        <a:xfrm>
          <a:off x="0" y="0"/>
          <a:ext cx="0" cy="0"/>
          <a:chOff x="0" y="0"/>
          <a:chExt cx="0" cy="0"/>
        </a:xfrm>
      </p:grpSpPr>
      <p:sp>
        <p:nvSpPr>
          <p:cNvPr id="10" name="Do not remove" hidden="1">
            <a:extLst>
              <a:ext uri="{FF2B5EF4-FFF2-40B4-BE49-F238E27FC236}">
                <a16:creationId xmlns:a16="http://schemas.microsoft.com/office/drawing/2014/main" id="{1990EA2E-37C7-1F42-1DC9-E0C4D3C15108}"/>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a:extLst>
              <a:ext uri="{FF2B5EF4-FFF2-40B4-BE49-F238E27FC236}">
                <a16:creationId xmlns:a16="http://schemas.microsoft.com/office/drawing/2014/main" id="{7ADD80A1-3E1A-1DD0-9C94-4B0E591D3401}"/>
              </a:ext>
            </a:extLst>
          </p:cNvPr>
          <p:cNvSpPr>
            <a:spLocks noGrp="1"/>
          </p:cNvSpPr>
          <p:nvPr>
            <p:ph type="sldNum" sz="quarter" idx="12"/>
          </p:nvPr>
        </p:nvSpPr>
        <p:spPr/>
        <p:txBody>
          <a:bodyPr/>
          <a:lstStyle>
            <a:lvl1pPr>
              <a:defRPr>
                <a:solidFill>
                  <a:schemeClr val="accent2"/>
                </a:solidFill>
              </a:defRPr>
            </a:lvl1pPr>
          </a:lstStyle>
          <a:p>
            <a:fld id="{A7D4F30D-40DB-4D14-92A8-71EC94CA5371}" type="slidenum">
              <a:rPr/>
              <a:pPr/>
              <a:t>‹#›</a:t>
            </a:fld>
            <a:endParaRPr/>
          </a:p>
        </p:txBody>
      </p:sp>
      <p:sp>
        <p:nvSpPr>
          <p:cNvPr id="7" name="Date Placeholder 6">
            <a:extLst>
              <a:ext uri="{FF2B5EF4-FFF2-40B4-BE49-F238E27FC236}">
                <a16:creationId xmlns:a16="http://schemas.microsoft.com/office/drawing/2014/main" id="{B2D6C699-1489-D612-FA05-338BF2D72910}"/>
              </a:ext>
            </a:extLst>
          </p:cNvPr>
          <p:cNvSpPr>
            <a:spLocks noGrp="1"/>
          </p:cNvSpPr>
          <p:nvPr>
            <p:ph type="dt" sz="half" idx="10"/>
          </p:nvPr>
        </p:nvSpPr>
        <p:spPr/>
        <p:txBody>
          <a:bodyPr/>
          <a:lstStyle>
            <a:lvl1pPr>
              <a:defRPr>
                <a:solidFill>
                  <a:schemeClr val="accent2"/>
                </a:solidFill>
              </a:defRPr>
            </a:lvl1pPr>
          </a:lstStyle>
          <a:p>
            <a:fld id="{C7A02A38-8A6A-43AC-9611-329DF16AFF57}" type="datetime1">
              <a:rPr lang="en-US" smtClean="0"/>
              <a:t>9/18/2026</a:t>
            </a:fld>
            <a:endParaRPr/>
          </a:p>
        </p:txBody>
      </p:sp>
      <p:sp>
        <p:nvSpPr>
          <p:cNvPr id="8" name="Footer Placeholder 7">
            <a:extLst>
              <a:ext uri="{FF2B5EF4-FFF2-40B4-BE49-F238E27FC236}">
                <a16:creationId xmlns:a16="http://schemas.microsoft.com/office/drawing/2014/main" id="{005759B8-6727-923A-DA4F-0126C3F7244B}"/>
              </a:ext>
            </a:extLst>
          </p:cNvPr>
          <p:cNvSpPr>
            <a:spLocks noGrp="1"/>
          </p:cNvSpPr>
          <p:nvPr>
            <p:ph type="ftr" sz="quarter" idx="11"/>
          </p:nvPr>
        </p:nvSpPr>
        <p:spPr/>
        <p:txBody>
          <a:bodyPr/>
          <a:lstStyle>
            <a:lvl1pPr>
              <a:defRPr>
                <a:solidFill>
                  <a:schemeClr val="accent2"/>
                </a:solidFill>
              </a:defRPr>
            </a:lvl1pPr>
          </a:lstStyle>
          <a:p>
            <a:endParaRPr/>
          </a:p>
        </p:txBody>
      </p:sp>
      <p:sp>
        <p:nvSpPr>
          <p:cNvPr id="2" name="Title 1">
            <a:extLst>
              <a:ext uri="{FF2B5EF4-FFF2-40B4-BE49-F238E27FC236}">
                <a16:creationId xmlns:a16="http://schemas.microsoft.com/office/drawing/2014/main" id="{FFE385B4-7D3E-0877-37EB-697A1CCAC2B2}"/>
              </a:ext>
            </a:extLst>
          </p:cNvPr>
          <p:cNvSpPr>
            <a:spLocks noGrp="1"/>
          </p:cNvSpPr>
          <p:nvPr>
            <p:ph type="title" hasCustomPrompt="1"/>
          </p:nvPr>
        </p:nvSpPr>
        <p:spPr>
          <a:xfrm>
            <a:off x="458724" y="2931133"/>
            <a:ext cx="11274552" cy="995733"/>
          </a:xfrm>
        </p:spPr>
        <p:txBody>
          <a:bodyPr anchor="ctr"/>
          <a:lstStyle>
            <a:lvl1pPr algn="ctr">
              <a:spcBef>
                <a:spcPts val="0"/>
              </a:spcBef>
              <a:defRPr sz="3600">
                <a:solidFill>
                  <a:schemeClr val="tx1"/>
                </a:solidFill>
              </a:defRPr>
            </a:lvl1pPr>
          </a:lstStyle>
          <a:p>
            <a:r>
              <a:t>Divider topic or statement text</a:t>
            </a:r>
            <a:r>
              <a:rPr lang="en-US"/>
              <a:t>, </a:t>
            </a:r>
            <a:br>
              <a:rPr lang="en-US"/>
            </a:br>
            <a:r>
              <a:rPr lang="en-US"/>
              <a:t>use sentence case</a:t>
            </a:r>
            <a:endParaRPr/>
          </a:p>
        </p:txBody>
      </p:sp>
      <p:sp>
        <p:nvSpPr>
          <p:cNvPr id="3" name="Text Placeholder 2">
            <a:extLst>
              <a:ext uri="{FF2B5EF4-FFF2-40B4-BE49-F238E27FC236}">
                <a16:creationId xmlns:a16="http://schemas.microsoft.com/office/drawing/2014/main" id="{49BE226D-D9B1-F364-2BEE-7A29E5B04D8F}"/>
              </a:ext>
            </a:extLst>
          </p:cNvPr>
          <p:cNvSpPr>
            <a:spLocks noGrp="1"/>
          </p:cNvSpPr>
          <p:nvPr>
            <p:ph type="body" idx="1" hasCustomPrompt="1"/>
          </p:nvPr>
        </p:nvSpPr>
        <p:spPr>
          <a:xfrm>
            <a:off x="458724" y="4022725"/>
            <a:ext cx="11274552" cy="995733"/>
          </a:xfrm>
        </p:spPr>
        <p:txBody>
          <a:bodyPr/>
          <a:lstStyle>
            <a:lvl1pPr marL="0" indent="0" algn="ctr">
              <a:spcBef>
                <a:spcPts val="0"/>
              </a:spcBef>
              <a:buNone/>
              <a:defRPr sz="20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t>Optional subtitle</a:t>
            </a:r>
            <a:r>
              <a:rPr lang="en-US"/>
              <a:t>, use sentence case</a:t>
            </a:r>
            <a:endParaRPr/>
          </a:p>
        </p:txBody>
      </p:sp>
    </p:spTree>
    <p:extLst>
      <p:ext uri="{BB962C8B-B14F-4D97-AF65-F5344CB8AC3E}">
        <p14:creationId xmlns:p14="http://schemas.microsoft.com/office/powerpoint/2010/main" val="34885940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reserve="1">
  <p:cSld name="Breaker or Statement 4">
    <p:bg>
      <p:bgPr>
        <a:solidFill>
          <a:srgbClr val="AECFE6"/>
        </a:solidFill>
        <a:effectLst/>
      </p:bgPr>
    </p:bg>
    <p:spTree>
      <p:nvGrpSpPr>
        <p:cNvPr id="1" name=""/>
        <p:cNvGrpSpPr/>
        <p:nvPr/>
      </p:nvGrpSpPr>
      <p:grpSpPr>
        <a:xfrm>
          <a:off x="0" y="0"/>
          <a:ext cx="0" cy="0"/>
          <a:chOff x="0" y="0"/>
          <a:chExt cx="0" cy="0"/>
        </a:xfrm>
      </p:grpSpPr>
      <p:sp>
        <p:nvSpPr>
          <p:cNvPr id="4" name="Do not remove" hidden="1">
            <a:extLst>
              <a:ext uri="{FF2B5EF4-FFF2-40B4-BE49-F238E27FC236}">
                <a16:creationId xmlns:a16="http://schemas.microsoft.com/office/drawing/2014/main" id="{B2DDEA8F-C1E9-DBE3-207D-0D13F409A15C}"/>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a:extLst>
              <a:ext uri="{FF2B5EF4-FFF2-40B4-BE49-F238E27FC236}">
                <a16:creationId xmlns:a16="http://schemas.microsoft.com/office/drawing/2014/main" id="{7ADD80A1-3E1A-1DD0-9C94-4B0E591D3401}"/>
              </a:ext>
            </a:extLst>
          </p:cNvPr>
          <p:cNvSpPr>
            <a:spLocks noGrp="1"/>
          </p:cNvSpPr>
          <p:nvPr>
            <p:ph type="sldNum" sz="quarter" idx="12"/>
          </p:nvPr>
        </p:nvSpPr>
        <p:spPr/>
        <p:txBody>
          <a:bodyPr/>
          <a:lstStyle>
            <a:lvl1pPr>
              <a:defRPr>
                <a:solidFill>
                  <a:srgbClr val="AECFE6"/>
                </a:solidFill>
              </a:defRPr>
            </a:lvl1pPr>
          </a:lstStyle>
          <a:p>
            <a:fld id="{A7D4F30D-40DB-4D14-92A8-71EC94CA5371}" type="slidenum">
              <a:rPr/>
              <a:pPr/>
              <a:t>‹#›</a:t>
            </a:fld>
            <a:endParaRPr/>
          </a:p>
        </p:txBody>
      </p:sp>
      <p:sp>
        <p:nvSpPr>
          <p:cNvPr id="7" name="Date Placeholder 6">
            <a:extLst>
              <a:ext uri="{FF2B5EF4-FFF2-40B4-BE49-F238E27FC236}">
                <a16:creationId xmlns:a16="http://schemas.microsoft.com/office/drawing/2014/main" id="{B2D6C699-1489-D612-FA05-338BF2D72910}"/>
              </a:ext>
            </a:extLst>
          </p:cNvPr>
          <p:cNvSpPr>
            <a:spLocks noGrp="1"/>
          </p:cNvSpPr>
          <p:nvPr>
            <p:ph type="dt" sz="half" idx="10"/>
          </p:nvPr>
        </p:nvSpPr>
        <p:spPr/>
        <p:txBody>
          <a:bodyPr/>
          <a:lstStyle>
            <a:lvl1pPr>
              <a:defRPr>
                <a:solidFill>
                  <a:srgbClr val="AECFE6"/>
                </a:solidFill>
              </a:defRPr>
            </a:lvl1pPr>
          </a:lstStyle>
          <a:p>
            <a:fld id="{63E54147-AA48-483C-8CCA-2FF1E79EC094}" type="datetime1">
              <a:rPr lang="en-US" smtClean="0"/>
              <a:t>9/18/2026</a:t>
            </a:fld>
            <a:endParaRPr/>
          </a:p>
        </p:txBody>
      </p:sp>
      <p:sp>
        <p:nvSpPr>
          <p:cNvPr id="8" name="Footer Placeholder 7">
            <a:extLst>
              <a:ext uri="{FF2B5EF4-FFF2-40B4-BE49-F238E27FC236}">
                <a16:creationId xmlns:a16="http://schemas.microsoft.com/office/drawing/2014/main" id="{005759B8-6727-923A-DA4F-0126C3F7244B}"/>
              </a:ext>
            </a:extLst>
          </p:cNvPr>
          <p:cNvSpPr>
            <a:spLocks noGrp="1"/>
          </p:cNvSpPr>
          <p:nvPr>
            <p:ph type="ftr" sz="quarter" idx="11"/>
          </p:nvPr>
        </p:nvSpPr>
        <p:spPr/>
        <p:txBody>
          <a:bodyPr/>
          <a:lstStyle>
            <a:lvl1pPr>
              <a:defRPr>
                <a:solidFill>
                  <a:srgbClr val="AECFE6"/>
                </a:solidFill>
              </a:defRPr>
            </a:lvl1pPr>
          </a:lstStyle>
          <a:p>
            <a:endParaRPr/>
          </a:p>
        </p:txBody>
      </p:sp>
      <p:sp>
        <p:nvSpPr>
          <p:cNvPr id="2" name="Title 1">
            <a:extLst>
              <a:ext uri="{FF2B5EF4-FFF2-40B4-BE49-F238E27FC236}">
                <a16:creationId xmlns:a16="http://schemas.microsoft.com/office/drawing/2014/main" id="{FFE385B4-7D3E-0877-37EB-697A1CCAC2B2}"/>
              </a:ext>
            </a:extLst>
          </p:cNvPr>
          <p:cNvSpPr>
            <a:spLocks noGrp="1"/>
          </p:cNvSpPr>
          <p:nvPr>
            <p:ph type="title" hasCustomPrompt="1"/>
          </p:nvPr>
        </p:nvSpPr>
        <p:spPr>
          <a:xfrm>
            <a:off x="458724" y="2931133"/>
            <a:ext cx="11274552" cy="995733"/>
          </a:xfrm>
        </p:spPr>
        <p:txBody>
          <a:bodyPr anchor="ctr"/>
          <a:lstStyle>
            <a:lvl1pPr algn="ctr">
              <a:spcBef>
                <a:spcPts val="0"/>
              </a:spcBef>
              <a:defRPr sz="3600">
                <a:solidFill>
                  <a:schemeClr val="tx1"/>
                </a:solidFill>
              </a:defRPr>
            </a:lvl1pPr>
          </a:lstStyle>
          <a:p>
            <a:r>
              <a:t>Divider topic or statement text</a:t>
            </a:r>
            <a:r>
              <a:rPr lang="en-US"/>
              <a:t>, </a:t>
            </a:r>
            <a:br>
              <a:rPr lang="en-US"/>
            </a:br>
            <a:r>
              <a:rPr lang="en-US"/>
              <a:t>use sentence case</a:t>
            </a:r>
            <a:endParaRPr/>
          </a:p>
        </p:txBody>
      </p:sp>
      <p:sp>
        <p:nvSpPr>
          <p:cNvPr id="3" name="Text Placeholder 2">
            <a:extLst>
              <a:ext uri="{FF2B5EF4-FFF2-40B4-BE49-F238E27FC236}">
                <a16:creationId xmlns:a16="http://schemas.microsoft.com/office/drawing/2014/main" id="{49BE226D-D9B1-F364-2BEE-7A29E5B04D8F}"/>
              </a:ext>
            </a:extLst>
          </p:cNvPr>
          <p:cNvSpPr>
            <a:spLocks noGrp="1"/>
          </p:cNvSpPr>
          <p:nvPr>
            <p:ph type="body" idx="1" hasCustomPrompt="1"/>
          </p:nvPr>
        </p:nvSpPr>
        <p:spPr>
          <a:xfrm>
            <a:off x="458724" y="4022725"/>
            <a:ext cx="11274552" cy="995733"/>
          </a:xfrm>
        </p:spPr>
        <p:txBody>
          <a:bodyPr/>
          <a:lstStyle>
            <a:lvl1pPr marL="0" indent="0" algn="ctr">
              <a:spcBef>
                <a:spcPts val="0"/>
              </a:spcBef>
              <a:buNone/>
              <a:defRPr sz="20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t>Optional subtitle</a:t>
            </a:r>
            <a:r>
              <a:rPr lang="en-US"/>
              <a:t>, use sentence case</a:t>
            </a:r>
            <a:endParaRPr/>
          </a:p>
        </p:txBody>
      </p:sp>
    </p:spTree>
    <p:extLst>
      <p:ext uri="{BB962C8B-B14F-4D97-AF65-F5344CB8AC3E}">
        <p14:creationId xmlns:p14="http://schemas.microsoft.com/office/powerpoint/2010/main" val="9801141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secHead" preserve="1">
  <p:cSld name="Breaker or Statement 5">
    <p:bg>
      <p:bgPr>
        <a:solidFill>
          <a:srgbClr val="E8E5E3"/>
        </a:solidFill>
        <a:effectLst/>
      </p:bgPr>
    </p:bg>
    <p:spTree>
      <p:nvGrpSpPr>
        <p:cNvPr id="1" name=""/>
        <p:cNvGrpSpPr/>
        <p:nvPr/>
      </p:nvGrpSpPr>
      <p:grpSpPr>
        <a:xfrm>
          <a:off x="0" y="0"/>
          <a:ext cx="0" cy="0"/>
          <a:chOff x="0" y="0"/>
          <a:chExt cx="0" cy="0"/>
        </a:xfrm>
      </p:grpSpPr>
      <p:sp>
        <p:nvSpPr>
          <p:cNvPr id="4" name="Do not remove" hidden="1">
            <a:extLst>
              <a:ext uri="{FF2B5EF4-FFF2-40B4-BE49-F238E27FC236}">
                <a16:creationId xmlns:a16="http://schemas.microsoft.com/office/drawing/2014/main" id="{13C171B4-7730-E319-7619-DA271142001E}"/>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a:extLst>
              <a:ext uri="{FF2B5EF4-FFF2-40B4-BE49-F238E27FC236}">
                <a16:creationId xmlns:a16="http://schemas.microsoft.com/office/drawing/2014/main" id="{7ADD80A1-3E1A-1DD0-9C94-4B0E591D3401}"/>
              </a:ext>
            </a:extLst>
          </p:cNvPr>
          <p:cNvSpPr>
            <a:spLocks noGrp="1"/>
          </p:cNvSpPr>
          <p:nvPr>
            <p:ph type="sldNum" sz="quarter" idx="12"/>
          </p:nvPr>
        </p:nvSpPr>
        <p:spPr/>
        <p:txBody>
          <a:bodyPr/>
          <a:lstStyle>
            <a:lvl1pPr>
              <a:defRPr>
                <a:solidFill>
                  <a:srgbClr val="E8E5E3"/>
                </a:solidFill>
              </a:defRPr>
            </a:lvl1pPr>
          </a:lstStyle>
          <a:p>
            <a:fld id="{A7D4F30D-40DB-4D14-92A8-71EC94CA5371}" type="slidenum">
              <a:rPr/>
              <a:pPr/>
              <a:t>‹#›</a:t>
            </a:fld>
            <a:endParaRPr/>
          </a:p>
        </p:txBody>
      </p:sp>
      <p:sp>
        <p:nvSpPr>
          <p:cNvPr id="7" name="Date Placeholder 6">
            <a:extLst>
              <a:ext uri="{FF2B5EF4-FFF2-40B4-BE49-F238E27FC236}">
                <a16:creationId xmlns:a16="http://schemas.microsoft.com/office/drawing/2014/main" id="{B2D6C699-1489-D612-FA05-338BF2D72910}"/>
              </a:ext>
            </a:extLst>
          </p:cNvPr>
          <p:cNvSpPr>
            <a:spLocks noGrp="1"/>
          </p:cNvSpPr>
          <p:nvPr>
            <p:ph type="dt" sz="half" idx="10"/>
          </p:nvPr>
        </p:nvSpPr>
        <p:spPr/>
        <p:txBody>
          <a:bodyPr/>
          <a:lstStyle>
            <a:lvl1pPr>
              <a:defRPr>
                <a:solidFill>
                  <a:srgbClr val="E8E5E3"/>
                </a:solidFill>
              </a:defRPr>
            </a:lvl1pPr>
          </a:lstStyle>
          <a:p>
            <a:fld id="{916C8AEF-B57B-41AB-9863-B0B9D038FA7C}" type="datetime1">
              <a:rPr lang="en-US" smtClean="0"/>
              <a:t>9/18/2026</a:t>
            </a:fld>
            <a:endParaRPr/>
          </a:p>
        </p:txBody>
      </p:sp>
      <p:sp>
        <p:nvSpPr>
          <p:cNvPr id="8" name="Footer Placeholder 7">
            <a:extLst>
              <a:ext uri="{FF2B5EF4-FFF2-40B4-BE49-F238E27FC236}">
                <a16:creationId xmlns:a16="http://schemas.microsoft.com/office/drawing/2014/main" id="{005759B8-6727-923A-DA4F-0126C3F7244B}"/>
              </a:ext>
            </a:extLst>
          </p:cNvPr>
          <p:cNvSpPr>
            <a:spLocks noGrp="1"/>
          </p:cNvSpPr>
          <p:nvPr>
            <p:ph type="ftr" sz="quarter" idx="11"/>
          </p:nvPr>
        </p:nvSpPr>
        <p:spPr/>
        <p:txBody>
          <a:bodyPr/>
          <a:lstStyle>
            <a:lvl1pPr>
              <a:defRPr>
                <a:solidFill>
                  <a:srgbClr val="E8E5E3"/>
                </a:solidFill>
              </a:defRPr>
            </a:lvl1pPr>
          </a:lstStyle>
          <a:p>
            <a:endParaRPr/>
          </a:p>
        </p:txBody>
      </p:sp>
      <p:sp>
        <p:nvSpPr>
          <p:cNvPr id="2" name="Title 1">
            <a:extLst>
              <a:ext uri="{FF2B5EF4-FFF2-40B4-BE49-F238E27FC236}">
                <a16:creationId xmlns:a16="http://schemas.microsoft.com/office/drawing/2014/main" id="{FFE385B4-7D3E-0877-37EB-697A1CCAC2B2}"/>
              </a:ext>
            </a:extLst>
          </p:cNvPr>
          <p:cNvSpPr>
            <a:spLocks noGrp="1"/>
          </p:cNvSpPr>
          <p:nvPr>
            <p:ph type="title" hasCustomPrompt="1"/>
          </p:nvPr>
        </p:nvSpPr>
        <p:spPr>
          <a:xfrm>
            <a:off x="458724" y="2931133"/>
            <a:ext cx="11274552" cy="995733"/>
          </a:xfrm>
        </p:spPr>
        <p:txBody>
          <a:bodyPr anchor="ctr"/>
          <a:lstStyle>
            <a:lvl1pPr algn="ctr">
              <a:spcBef>
                <a:spcPts val="0"/>
              </a:spcBef>
              <a:defRPr sz="3600">
                <a:solidFill>
                  <a:schemeClr val="tx1"/>
                </a:solidFill>
              </a:defRPr>
            </a:lvl1pPr>
          </a:lstStyle>
          <a:p>
            <a:r>
              <a:t>Divider topic or statement text</a:t>
            </a:r>
            <a:r>
              <a:rPr lang="en-US"/>
              <a:t>, </a:t>
            </a:r>
            <a:br>
              <a:rPr lang="en-US"/>
            </a:br>
            <a:r>
              <a:rPr lang="en-US"/>
              <a:t>use sentence case</a:t>
            </a:r>
            <a:endParaRPr/>
          </a:p>
        </p:txBody>
      </p:sp>
      <p:sp>
        <p:nvSpPr>
          <p:cNvPr id="3" name="Text Placeholder 2">
            <a:extLst>
              <a:ext uri="{FF2B5EF4-FFF2-40B4-BE49-F238E27FC236}">
                <a16:creationId xmlns:a16="http://schemas.microsoft.com/office/drawing/2014/main" id="{49BE226D-D9B1-F364-2BEE-7A29E5B04D8F}"/>
              </a:ext>
            </a:extLst>
          </p:cNvPr>
          <p:cNvSpPr>
            <a:spLocks noGrp="1"/>
          </p:cNvSpPr>
          <p:nvPr>
            <p:ph type="body" idx="1" hasCustomPrompt="1"/>
          </p:nvPr>
        </p:nvSpPr>
        <p:spPr>
          <a:xfrm>
            <a:off x="458724" y="4022725"/>
            <a:ext cx="11274552" cy="995733"/>
          </a:xfrm>
        </p:spPr>
        <p:txBody>
          <a:bodyPr/>
          <a:lstStyle>
            <a:lvl1pPr marL="0" indent="0" algn="ctr">
              <a:spcBef>
                <a:spcPts val="0"/>
              </a:spcBef>
              <a:buNone/>
              <a:defRPr sz="20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t>Optional subtitle</a:t>
            </a:r>
            <a:r>
              <a:rPr lang="en-US"/>
              <a:t>, use sentence case</a:t>
            </a:r>
            <a:endParaRPr/>
          </a:p>
        </p:txBody>
      </p:sp>
    </p:spTree>
    <p:extLst>
      <p:ext uri="{BB962C8B-B14F-4D97-AF65-F5344CB8AC3E}">
        <p14:creationId xmlns:p14="http://schemas.microsoft.com/office/powerpoint/2010/main" val="24047703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reaker or Statement 6">
    <p:bg>
      <p:bgPr>
        <a:solidFill>
          <a:srgbClr val="E8E5E3"/>
        </a:solidFill>
        <a:effectLst/>
      </p:bgPr>
    </p:bg>
    <p:spTree>
      <p:nvGrpSpPr>
        <p:cNvPr id="1" name=""/>
        <p:cNvGrpSpPr/>
        <p:nvPr/>
      </p:nvGrpSpPr>
      <p:grpSpPr>
        <a:xfrm>
          <a:off x="0" y="0"/>
          <a:ext cx="0" cy="0"/>
          <a:chOff x="0" y="0"/>
          <a:chExt cx="0" cy="0"/>
        </a:xfrm>
      </p:grpSpPr>
      <p:sp>
        <p:nvSpPr>
          <p:cNvPr id="6" name="Do not remove" hidden="1">
            <a:extLst>
              <a:ext uri="{FF2B5EF4-FFF2-40B4-BE49-F238E27FC236}">
                <a16:creationId xmlns:a16="http://schemas.microsoft.com/office/drawing/2014/main" id="{F1E06FC4-989B-6B90-052C-1C7492C5076E}"/>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BB637CA6-0CB8-B09E-EC7E-FC7706762CA6}"/>
              </a:ext>
            </a:extLst>
          </p:cNvPr>
          <p:cNvSpPr>
            <a:spLocks noGrp="1"/>
          </p:cNvSpPr>
          <p:nvPr>
            <p:ph type="sldNum" sz="quarter" idx="13"/>
          </p:nvPr>
        </p:nvSpPr>
        <p:spPr bwMode="white">
          <a:xfrm>
            <a:off x="6629400" y="6355080"/>
            <a:ext cx="381001" cy="151613"/>
          </a:xfrm>
        </p:spPr>
        <p:txBody>
          <a:bodyPr/>
          <a:lstStyle>
            <a:lvl1pPr>
              <a:defRPr>
                <a:solidFill>
                  <a:srgbClr val="E8E5E3"/>
                </a:solidFill>
              </a:defRPr>
            </a:lvl1pPr>
          </a:lstStyle>
          <a:p>
            <a:fld id="{A7D4F30D-40DB-4D14-92A8-71EC94CA5371}" type="slidenum">
              <a:rPr/>
              <a:pPr/>
              <a:t>‹#›</a:t>
            </a:fld>
            <a:endParaRPr/>
          </a:p>
        </p:txBody>
      </p:sp>
      <p:sp>
        <p:nvSpPr>
          <p:cNvPr id="4" name="Date Placeholder 3">
            <a:extLst>
              <a:ext uri="{FF2B5EF4-FFF2-40B4-BE49-F238E27FC236}">
                <a16:creationId xmlns:a16="http://schemas.microsoft.com/office/drawing/2014/main" id="{EF51B5FA-740C-32B8-2C91-8141C6B20B73}"/>
              </a:ext>
            </a:extLst>
          </p:cNvPr>
          <p:cNvSpPr>
            <a:spLocks noGrp="1"/>
          </p:cNvSpPr>
          <p:nvPr>
            <p:ph type="dt" sz="half" idx="11"/>
          </p:nvPr>
        </p:nvSpPr>
        <p:spPr bwMode="white"/>
        <p:txBody>
          <a:bodyPr/>
          <a:lstStyle>
            <a:lvl1pPr>
              <a:defRPr>
                <a:solidFill>
                  <a:srgbClr val="E8E5E3"/>
                </a:solidFill>
              </a:defRPr>
            </a:lvl1pPr>
          </a:lstStyle>
          <a:p>
            <a:fld id="{1CCF8C95-78BE-4B17-AA6F-6E7EACE14894}" type="datetime1">
              <a:rPr lang="en-US" smtClean="0"/>
              <a:t>9/18/2026</a:t>
            </a:fld>
            <a:endParaRPr/>
          </a:p>
        </p:txBody>
      </p:sp>
      <p:sp>
        <p:nvSpPr>
          <p:cNvPr id="7" name="Footer Placeholder 6">
            <a:extLst>
              <a:ext uri="{FF2B5EF4-FFF2-40B4-BE49-F238E27FC236}">
                <a16:creationId xmlns:a16="http://schemas.microsoft.com/office/drawing/2014/main" id="{0678E3D8-DBDB-2953-9127-CF6B7178A548}"/>
              </a:ext>
            </a:extLst>
          </p:cNvPr>
          <p:cNvSpPr>
            <a:spLocks noGrp="1"/>
          </p:cNvSpPr>
          <p:nvPr>
            <p:ph type="ftr" sz="quarter" idx="12"/>
          </p:nvPr>
        </p:nvSpPr>
        <p:spPr bwMode="white">
          <a:xfrm>
            <a:off x="7010401" y="6355080"/>
            <a:ext cx="1554480" cy="151613"/>
          </a:xfrm>
        </p:spPr>
        <p:txBody>
          <a:bodyPr/>
          <a:lstStyle>
            <a:lvl1pPr>
              <a:defRPr>
                <a:solidFill>
                  <a:srgbClr val="E8E5E3"/>
                </a:solidFill>
              </a:defRPr>
            </a:lvl1pPr>
          </a:lstStyle>
          <a:p>
            <a:endParaRPr/>
          </a:p>
        </p:txBody>
      </p:sp>
      <p:sp>
        <p:nvSpPr>
          <p:cNvPr id="2" name="Title 1">
            <a:extLst>
              <a:ext uri="{FF2B5EF4-FFF2-40B4-BE49-F238E27FC236}">
                <a16:creationId xmlns:a16="http://schemas.microsoft.com/office/drawing/2014/main" id="{D0013726-F0FC-9768-7846-B0CAE799C131}"/>
              </a:ext>
            </a:extLst>
          </p:cNvPr>
          <p:cNvSpPr>
            <a:spLocks noGrp="1"/>
          </p:cNvSpPr>
          <p:nvPr>
            <p:ph type="title" hasCustomPrompt="1"/>
          </p:nvPr>
        </p:nvSpPr>
        <p:spPr>
          <a:xfrm>
            <a:off x="6629400" y="2743200"/>
            <a:ext cx="5245100" cy="2029869"/>
          </a:xfrm>
        </p:spPr>
        <p:txBody>
          <a:bodyPr anchor="t"/>
          <a:lstStyle>
            <a:lvl1pPr>
              <a:spcBef>
                <a:spcPts val="0"/>
              </a:spcBef>
              <a:defRPr sz="4000">
                <a:solidFill>
                  <a:schemeClr val="tx1"/>
                </a:solidFill>
              </a:defRPr>
            </a:lvl1pPr>
          </a:lstStyle>
          <a:p>
            <a:r>
              <a:rPr lang="en-US"/>
              <a:t>Topic text, use sentence case</a:t>
            </a:r>
            <a:endParaRPr/>
          </a:p>
        </p:txBody>
      </p:sp>
      <p:sp>
        <p:nvSpPr>
          <p:cNvPr id="3" name="Text Placeholder 2">
            <a:extLst>
              <a:ext uri="{FF2B5EF4-FFF2-40B4-BE49-F238E27FC236}">
                <a16:creationId xmlns:a16="http://schemas.microsoft.com/office/drawing/2014/main" id="{DEBA3777-F1DC-F1EC-E249-F518EB386189}"/>
              </a:ext>
            </a:extLst>
          </p:cNvPr>
          <p:cNvSpPr>
            <a:spLocks noGrp="1"/>
          </p:cNvSpPr>
          <p:nvPr>
            <p:ph type="body" idx="1" hasCustomPrompt="1"/>
          </p:nvPr>
        </p:nvSpPr>
        <p:spPr>
          <a:xfrm>
            <a:off x="6629401" y="4773069"/>
            <a:ext cx="5245100" cy="792945"/>
          </a:xfrm>
        </p:spPr>
        <p:txBody>
          <a:bodyPr/>
          <a:lstStyle>
            <a:lvl1pPr marL="0" indent="0">
              <a:spcBef>
                <a:spcPts val="0"/>
              </a:spcBef>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t>Optional subtitle</a:t>
            </a:r>
            <a:r>
              <a:rPr lang="en-US"/>
              <a:t>, use sentence case</a:t>
            </a:r>
            <a:endParaRPr/>
          </a:p>
        </p:txBody>
      </p:sp>
      <p:sp>
        <p:nvSpPr>
          <p:cNvPr id="5" name="Picture Placeholder 4">
            <a:extLst>
              <a:ext uri="{FF2B5EF4-FFF2-40B4-BE49-F238E27FC236}">
                <a16:creationId xmlns:a16="http://schemas.microsoft.com/office/drawing/2014/main" id="{FF0C3E78-EF32-950A-B8B2-A7F39A34978F}"/>
              </a:ext>
            </a:extLst>
          </p:cNvPr>
          <p:cNvSpPr>
            <a:spLocks noGrp="1"/>
          </p:cNvSpPr>
          <p:nvPr>
            <p:ph type="pic" sz="quarter" idx="10" hasCustomPrompt="1"/>
          </p:nvPr>
        </p:nvSpPr>
        <p:spPr>
          <a:xfrm>
            <a:off x="0" y="0"/>
            <a:ext cx="6096000" cy="6858000"/>
          </a:xfrm>
          <a:solidFill>
            <a:schemeClr val="accent1"/>
          </a:solidFill>
        </p:spPr>
        <p:txBody>
          <a:bodyPr bIns="1463040" anchor="ctr"/>
          <a:lstStyle>
            <a:lvl1pPr marL="0" indent="0" algn="ctr">
              <a:buNone/>
              <a:defRPr sz="1800"/>
            </a:lvl1pPr>
          </a:lstStyle>
          <a:p>
            <a:r>
              <a:t>Use approved pictures from RGA Connect</a:t>
            </a:r>
          </a:p>
        </p:txBody>
      </p:sp>
    </p:spTree>
    <p:extLst>
      <p:ext uri="{BB962C8B-B14F-4D97-AF65-F5344CB8AC3E}">
        <p14:creationId xmlns:p14="http://schemas.microsoft.com/office/powerpoint/2010/main" val="7277598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reaker or Statement 7">
    <p:bg>
      <p:bgPr>
        <a:solidFill>
          <a:srgbClr val="AECFE6"/>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5B911645-9BFA-57B0-FA0A-BAFEBC55B2EE}"/>
              </a:ext>
            </a:extLst>
          </p:cNvPr>
          <p:cNvSpPr>
            <a:spLocks noGrp="1"/>
          </p:cNvSpPr>
          <p:nvPr>
            <p:ph type="sldNum" sz="quarter" idx="13"/>
          </p:nvPr>
        </p:nvSpPr>
        <p:spPr bwMode="white">
          <a:xfrm>
            <a:off x="6629400" y="6355080"/>
            <a:ext cx="381001" cy="151613"/>
          </a:xfrm>
        </p:spPr>
        <p:txBody>
          <a:bodyPr/>
          <a:lstStyle>
            <a:lvl1pPr>
              <a:defRPr>
                <a:solidFill>
                  <a:srgbClr val="BED8EB"/>
                </a:solidFill>
              </a:defRPr>
            </a:lvl1pPr>
          </a:lstStyle>
          <a:p>
            <a:fld id="{A7D4F30D-40DB-4D14-92A8-71EC94CA5371}" type="slidenum">
              <a:rPr/>
              <a:pPr/>
              <a:t>‹#›</a:t>
            </a:fld>
            <a:endParaRPr/>
          </a:p>
        </p:txBody>
      </p:sp>
      <p:sp>
        <p:nvSpPr>
          <p:cNvPr id="4" name="Date Placeholder 3">
            <a:extLst>
              <a:ext uri="{FF2B5EF4-FFF2-40B4-BE49-F238E27FC236}">
                <a16:creationId xmlns:a16="http://schemas.microsoft.com/office/drawing/2014/main" id="{7CD59CEC-B8BE-36A2-CE9C-95229CC4CFAB}"/>
              </a:ext>
            </a:extLst>
          </p:cNvPr>
          <p:cNvSpPr>
            <a:spLocks noGrp="1"/>
          </p:cNvSpPr>
          <p:nvPr>
            <p:ph type="dt" sz="half" idx="11"/>
          </p:nvPr>
        </p:nvSpPr>
        <p:spPr bwMode="white"/>
        <p:txBody>
          <a:bodyPr/>
          <a:lstStyle>
            <a:lvl1pPr>
              <a:defRPr>
                <a:solidFill>
                  <a:srgbClr val="BED8EB"/>
                </a:solidFill>
              </a:defRPr>
            </a:lvl1pPr>
          </a:lstStyle>
          <a:p>
            <a:fld id="{83BF6E54-DEEF-4061-981F-B6653D48794C}" type="datetime1">
              <a:rPr lang="en-US" smtClean="0"/>
              <a:t>9/18/2026</a:t>
            </a:fld>
            <a:endParaRPr/>
          </a:p>
        </p:txBody>
      </p:sp>
      <p:sp>
        <p:nvSpPr>
          <p:cNvPr id="7" name="Footer Placeholder 6">
            <a:extLst>
              <a:ext uri="{FF2B5EF4-FFF2-40B4-BE49-F238E27FC236}">
                <a16:creationId xmlns:a16="http://schemas.microsoft.com/office/drawing/2014/main" id="{B21ABF58-5965-D130-2331-253836DCCEFE}"/>
              </a:ext>
            </a:extLst>
          </p:cNvPr>
          <p:cNvSpPr>
            <a:spLocks noGrp="1"/>
          </p:cNvSpPr>
          <p:nvPr>
            <p:ph type="ftr" sz="quarter" idx="12"/>
          </p:nvPr>
        </p:nvSpPr>
        <p:spPr bwMode="white">
          <a:xfrm>
            <a:off x="7010402" y="6355080"/>
            <a:ext cx="1554480" cy="151613"/>
          </a:xfrm>
        </p:spPr>
        <p:txBody>
          <a:bodyPr/>
          <a:lstStyle>
            <a:lvl1pPr>
              <a:defRPr>
                <a:solidFill>
                  <a:srgbClr val="BED8EB"/>
                </a:solidFill>
              </a:defRPr>
            </a:lvl1pPr>
          </a:lstStyle>
          <a:p>
            <a:endParaRPr/>
          </a:p>
        </p:txBody>
      </p:sp>
      <p:sp>
        <p:nvSpPr>
          <p:cNvPr id="2" name="Title 1">
            <a:extLst>
              <a:ext uri="{FF2B5EF4-FFF2-40B4-BE49-F238E27FC236}">
                <a16:creationId xmlns:a16="http://schemas.microsoft.com/office/drawing/2014/main" id="{D0013726-F0FC-9768-7846-B0CAE799C131}"/>
              </a:ext>
            </a:extLst>
          </p:cNvPr>
          <p:cNvSpPr>
            <a:spLocks noGrp="1"/>
          </p:cNvSpPr>
          <p:nvPr>
            <p:ph type="title" hasCustomPrompt="1"/>
          </p:nvPr>
        </p:nvSpPr>
        <p:spPr>
          <a:xfrm>
            <a:off x="6629400" y="2743200"/>
            <a:ext cx="5245100" cy="2029869"/>
          </a:xfrm>
        </p:spPr>
        <p:txBody>
          <a:bodyPr anchor="t"/>
          <a:lstStyle>
            <a:lvl1pPr>
              <a:spcBef>
                <a:spcPts val="0"/>
              </a:spcBef>
              <a:defRPr sz="4000">
                <a:solidFill>
                  <a:schemeClr val="tx1"/>
                </a:solidFill>
              </a:defRPr>
            </a:lvl1pPr>
          </a:lstStyle>
          <a:p>
            <a:r>
              <a:rPr lang="en-US"/>
              <a:t>Topic text, use sentence case</a:t>
            </a:r>
            <a:endParaRPr/>
          </a:p>
        </p:txBody>
      </p:sp>
      <p:sp>
        <p:nvSpPr>
          <p:cNvPr id="3" name="Text Placeholder 2">
            <a:extLst>
              <a:ext uri="{FF2B5EF4-FFF2-40B4-BE49-F238E27FC236}">
                <a16:creationId xmlns:a16="http://schemas.microsoft.com/office/drawing/2014/main" id="{DEBA3777-F1DC-F1EC-E249-F518EB386189}"/>
              </a:ext>
            </a:extLst>
          </p:cNvPr>
          <p:cNvSpPr>
            <a:spLocks noGrp="1"/>
          </p:cNvSpPr>
          <p:nvPr>
            <p:ph type="body" idx="1" hasCustomPrompt="1"/>
          </p:nvPr>
        </p:nvSpPr>
        <p:spPr>
          <a:xfrm>
            <a:off x="6629401" y="4773069"/>
            <a:ext cx="5245100" cy="792945"/>
          </a:xfrm>
        </p:spPr>
        <p:txBody>
          <a:bodyPr/>
          <a:lstStyle>
            <a:lvl1pPr marL="0" indent="0">
              <a:spcBef>
                <a:spcPts val="0"/>
              </a:spcBef>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Optional subtitle, use sentence case</a:t>
            </a:r>
          </a:p>
        </p:txBody>
      </p:sp>
      <p:sp>
        <p:nvSpPr>
          <p:cNvPr id="5" name="Picture Placeholder 4">
            <a:extLst>
              <a:ext uri="{FF2B5EF4-FFF2-40B4-BE49-F238E27FC236}">
                <a16:creationId xmlns:a16="http://schemas.microsoft.com/office/drawing/2014/main" id="{FF0C3E78-EF32-950A-B8B2-A7F39A34978F}"/>
              </a:ext>
            </a:extLst>
          </p:cNvPr>
          <p:cNvSpPr>
            <a:spLocks noGrp="1"/>
          </p:cNvSpPr>
          <p:nvPr>
            <p:ph type="pic" sz="quarter" idx="10" hasCustomPrompt="1"/>
          </p:nvPr>
        </p:nvSpPr>
        <p:spPr>
          <a:xfrm>
            <a:off x="0" y="0"/>
            <a:ext cx="6096000" cy="6858000"/>
          </a:xfrm>
          <a:solidFill>
            <a:schemeClr val="accent1"/>
          </a:solidFill>
        </p:spPr>
        <p:txBody>
          <a:bodyPr bIns="1463040" anchor="ctr"/>
          <a:lstStyle>
            <a:lvl1pPr marL="0" indent="0" algn="ctr">
              <a:buNone/>
              <a:defRPr sz="1800"/>
            </a:lvl1pPr>
          </a:lstStyle>
          <a:p>
            <a:pPr marL="0" marR="0" lvl="0" indent="0" algn="ctr" defTabSz="914400" rtl="0" eaLnBrk="1" fontAlgn="auto" latinLnBrk="0" hangingPunct="1">
              <a:lnSpc>
                <a:spcPct val="100000"/>
              </a:lnSpc>
              <a:spcBef>
                <a:spcPts val="1800"/>
              </a:spcBef>
              <a:spcAft>
                <a:spcPts val="0"/>
              </a:spcAft>
              <a:buClrTx/>
              <a:buSzTx/>
              <a:buFont typeface="Wingdings" panose="05000000000000000000" pitchFamily="2" charset="2"/>
              <a:buNone/>
              <a:tabLst/>
              <a:defRPr/>
            </a:pPr>
            <a:r>
              <a:t>Use approved pictures from RGA Connect</a:t>
            </a:r>
          </a:p>
        </p:txBody>
      </p:sp>
    </p:spTree>
    <p:extLst>
      <p:ext uri="{BB962C8B-B14F-4D97-AF65-F5344CB8AC3E}">
        <p14:creationId xmlns:p14="http://schemas.microsoft.com/office/powerpoint/2010/main" val="12234433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Content Slide Layouts (don't use this layout)">
    <p:bg>
      <p:bgRef idx="1001">
        <a:schemeClr val="bg1"/>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CCD2C0D-0161-E03C-9C45-7E909083A29B}"/>
              </a:ext>
            </a:extLst>
          </p:cNvPr>
          <p:cNvSpPr txBox="1"/>
          <p:nvPr/>
        </p:nvSpPr>
        <p:spPr>
          <a:xfrm>
            <a:off x="1442085" y="728261"/>
            <a:ext cx="9307830" cy="5401479"/>
          </a:xfrm>
          <a:prstGeom prst="rect">
            <a:avLst/>
          </a:prstGeom>
          <a:noFill/>
        </p:spPr>
        <p:txBody>
          <a:bodyPr wrap="square" rtlCol="0">
            <a:spAutoFit/>
          </a:bodyPr>
          <a:lstStyle/>
          <a:p>
            <a:pPr algn="ctr"/>
            <a:r>
              <a:rPr sz="11500">
                <a:solidFill>
                  <a:schemeClr val="tx1"/>
                </a:solidFill>
              </a:rPr>
              <a:t>Content Slide Layouts</a:t>
            </a:r>
          </a:p>
        </p:txBody>
      </p:sp>
    </p:spTree>
    <p:extLst>
      <p:ext uri="{BB962C8B-B14F-4D97-AF65-F5344CB8AC3E}">
        <p14:creationId xmlns:p14="http://schemas.microsoft.com/office/powerpoint/2010/main" val="375958153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Agenda">
    <p:bg>
      <p:bgPr>
        <a:solidFill>
          <a:srgbClr val="E8E5E3"/>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02244920-287B-E04E-ECE3-E3388CA04F3C}"/>
              </a:ext>
              <a:ext uri="{C183D7F6-B498-43B3-948B-1728B52AA6E4}">
                <adec:decorative xmlns:adec="http://schemas.microsoft.com/office/drawing/2017/decorative" val="1"/>
              </a:ext>
            </a:extLst>
          </p:cNvPr>
          <p:cNvSpPr/>
          <p:nvPr/>
        </p:nvSpPr>
        <p:spPr>
          <a:xfrm flipH="1" flipV="1">
            <a:off x="457200" y="1"/>
            <a:ext cx="7518400" cy="5864693"/>
          </a:xfrm>
          <a:custGeom>
            <a:avLst/>
            <a:gdLst>
              <a:gd name="connsiteX0" fmla="*/ 7518400 w 7518400"/>
              <a:gd name="connsiteY0" fmla="*/ 5864693 h 5864693"/>
              <a:gd name="connsiteX1" fmla="*/ 0 w 7518400"/>
              <a:gd name="connsiteY1" fmla="*/ 5864693 h 5864693"/>
              <a:gd name="connsiteX2" fmla="*/ 0 w 7518400"/>
              <a:gd name="connsiteY2" fmla="*/ 0 h 5864693"/>
              <a:gd name="connsiteX3" fmla="*/ 6772451 w 7518400"/>
              <a:gd name="connsiteY3" fmla="*/ 0 h 5864693"/>
              <a:gd name="connsiteX4" fmla="*/ 7518400 w 7518400"/>
              <a:gd name="connsiteY4" fmla="*/ 745949 h 5864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8400" h="5864693">
                <a:moveTo>
                  <a:pt x="7518400" y="5864693"/>
                </a:moveTo>
                <a:lnTo>
                  <a:pt x="0" y="5864693"/>
                </a:lnTo>
                <a:lnTo>
                  <a:pt x="0" y="0"/>
                </a:lnTo>
                <a:lnTo>
                  <a:pt x="6772451" y="0"/>
                </a:lnTo>
                <a:cubicBezTo>
                  <a:pt x="7184427" y="0"/>
                  <a:pt x="7518400" y="333973"/>
                  <a:pt x="7518400" y="745949"/>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8" name="Rectangle 7">
            <a:extLst>
              <a:ext uri="{FF2B5EF4-FFF2-40B4-BE49-F238E27FC236}">
                <a16:creationId xmlns:a16="http://schemas.microsoft.com/office/drawing/2014/main" id="{C1584054-B77D-C21B-3EDF-6EBC8CAD6256}"/>
              </a:ext>
              <a:ext uri="{C183D7F6-B498-43B3-948B-1728B52AA6E4}">
                <adec:decorative xmlns:adec="http://schemas.microsoft.com/office/drawing/2017/decorative" val="1"/>
              </a:ext>
            </a:extLst>
          </p:cNvPr>
          <p:cNvSpPr/>
          <p:nvPr/>
        </p:nvSpPr>
        <p:spPr>
          <a:xfrm>
            <a:off x="7975600" y="5867400"/>
            <a:ext cx="4216400" cy="987893"/>
          </a:xfrm>
          <a:prstGeom prst="rect">
            <a:avLst/>
          </a:prstGeom>
          <a:solidFill>
            <a:srgbClr val="AECF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grpSp>
        <p:nvGrpSpPr>
          <p:cNvPr id="9" name="Group 8">
            <a:extLst>
              <a:ext uri="{FF2B5EF4-FFF2-40B4-BE49-F238E27FC236}">
                <a16:creationId xmlns:a16="http://schemas.microsoft.com/office/drawing/2014/main" id="{2BA50F24-CE63-CAE0-747F-F77BE669EAE8}"/>
              </a:ext>
              <a:ext uri="{C183D7F6-B498-43B3-948B-1728B52AA6E4}">
                <adec:decorative xmlns:adec="http://schemas.microsoft.com/office/drawing/2017/decorative" val="1"/>
              </a:ext>
            </a:extLst>
          </p:cNvPr>
          <p:cNvGrpSpPr>
            <a:grpSpLocks noChangeAspect="1"/>
          </p:cNvGrpSpPr>
          <p:nvPr>
            <p:custDataLst>
              <p:tags r:id="rId1"/>
            </p:custDataLst>
          </p:nvPr>
        </p:nvGrpSpPr>
        <p:grpSpPr>
          <a:xfrm>
            <a:off x="11370469" y="6150768"/>
            <a:ext cx="366286" cy="365760"/>
            <a:chOff x="10544053" y="454493"/>
            <a:chExt cx="1190747" cy="1189037"/>
          </a:xfrm>
        </p:grpSpPr>
        <p:sp>
          <p:nvSpPr>
            <p:cNvPr id="10" name="Rectangle 9">
              <a:extLst>
                <a:ext uri="{FF2B5EF4-FFF2-40B4-BE49-F238E27FC236}">
                  <a16:creationId xmlns:a16="http://schemas.microsoft.com/office/drawing/2014/main" id="{9555B7F1-EC2B-81D0-DBBC-C0BA9855976E}"/>
                </a:ext>
              </a:extLst>
            </p:cNvPr>
            <p:cNvSpPr/>
            <p:nvPr/>
          </p:nvSpPr>
          <p:spPr>
            <a:xfrm>
              <a:off x="10544053" y="741363"/>
              <a:ext cx="1190747" cy="58737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11" name="Freeform: Shape 10">
              <a:extLst>
                <a:ext uri="{FF2B5EF4-FFF2-40B4-BE49-F238E27FC236}">
                  <a16:creationId xmlns:a16="http://schemas.microsoft.com/office/drawing/2014/main" id="{0D3B90B8-D349-93EA-72B5-B7C469D05A4B}"/>
                </a:ext>
              </a:extLst>
            </p:cNvPr>
            <p:cNvSpPr/>
            <p:nvPr/>
          </p:nvSpPr>
          <p:spPr>
            <a:xfrm>
              <a:off x="10544053" y="454493"/>
              <a:ext cx="1190747" cy="1189037"/>
            </a:xfrm>
            <a:custGeom>
              <a:avLst/>
              <a:gdLst>
                <a:gd name="connsiteX0" fmla="*/ 2055668 w 2411557"/>
                <a:gd name="connsiteY0" fmla="*/ 982807 h 2408093"/>
                <a:gd name="connsiteX1" fmla="*/ 2158712 w 2411557"/>
                <a:gd name="connsiteY1" fmla="*/ 1294534 h 2408093"/>
                <a:gd name="connsiteX2" fmla="*/ 1951759 w 2411557"/>
                <a:gd name="connsiteY2" fmla="*/ 1294534 h 2408093"/>
                <a:gd name="connsiteX3" fmla="*/ 197427 w 2411557"/>
                <a:gd name="connsiteY3" fmla="*/ 944707 h 2408093"/>
                <a:gd name="connsiteX4" fmla="*/ 353291 w 2411557"/>
                <a:gd name="connsiteY4" fmla="*/ 944707 h 2408093"/>
                <a:gd name="connsiteX5" fmla="*/ 472786 w 2411557"/>
                <a:gd name="connsiteY5" fmla="*/ 1059007 h 2408093"/>
                <a:gd name="connsiteX6" fmla="*/ 353291 w 2411557"/>
                <a:gd name="connsiteY6" fmla="*/ 1174173 h 2408093"/>
                <a:gd name="connsiteX7" fmla="*/ 197427 w 2411557"/>
                <a:gd name="connsiteY7" fmla="*/ 1174173 h 2408093"/>
                <a:gd name="connsiteX8" fmla="*/ 1222664 w 2411557"/>
                <a:gd name="connsiteY8" fmla="*/ 740352 h 2408093"/>
                <a:gd name="connsiteX9" fmla="*/ 755073 w 2411557"/>
                <a:gd name="connsiteY9" fmla="*/ 1203614 h 2408093"/>
                <a:gd name="connsiteX10" fmla="*/ 1223530 w 2411557"/>
                <a:gd name="connsiteY10" fmla="*/ 1666875 h 2408093"/>
                <a:gd name="connsiteX11" fmla="*/ 1655618 w 2411557"/>
                <a:gd name="connsiteY11" fmla="*/ 1224395 h 2408093"/>
                <a:gd name="connsiteX12" fmla="*/ 1655618 w 2411557"/>
                <a:gd name="connsiteY12" fmla="*/ 1140402 h 2408093"/>
                <a:gd name="connsiteX13" fmla="*/ 1642630 w 2411557"/>
                <a:gd name="connsiteY13" fmla="*/ 1127414 h 2408093"/>
                <a:gd name="connsiteX14" fmla="*/ 1219200 w 2411557"/>
                <a:gd name="connsiteY14" fmla="*/ 1127414 h 2408093"/>
                <a:gd name="connsiteX15" fmla="*/ 1206212 w 2411557"/>
                <a:gd name="connsiteY15" fmla="*/ 1140402 h 2408093"/>
                <a:gd name="connsiteX16" fmla="*/ 1206212 w 2411557"/>
                <a:gd name="connsiteY16" fmla="*/ 1302327 h 2408093"/>
                <a:gd name="connsiteX17" fmla="*/ 1219200 w 2411557"/>
                <a:gd name="connsiteY17" fmla="*/ 1315316 h 2408093"/>
                <a:gd name="connsiteX18" fmla="*/ 1426153 w 2411557"/>
                <a:gd name="connsiteY18" fmla="*/ 1315316 h 2408093"/>
                <a:gd name="connsiteX19" fmla="*/ 1220932 w 2411557"/>
                <a:gd name="connsiteY19" fmla="*/ 1463386 h 2408093"/>
                <a:gd name="connsiteX20" fmla="*/ 973282 w 2411557"/>
                <a:gd name="connsiteY20" fmla="*/ 1203614 h 2408093"/>
                <a:gd name="connsiteX21" fmla="*/ 1224396 w 2411557"/>
                <a:gd name="connsiteY21" fmla="*/ 943841 h 2408093"/>
                <a:gd name="connsiteX22" fmla="*/ 1407102 w 2411557"/>
                <a:gd name="connsiteY22" fmla="*/ 1028700 h 2408093"/>
                <a:gd name="connsiteX23" fmla="*/ 1426153 w 2411557"/>
                <a:gd name="connsiteY23" fmla="*/ 1029566 h 2408093"/>
                <a:gd name="connsiteX24" fmla="*/ 1570759 w 2411557"/>
                <a:gd name="connsiteY24" fmla="*/ 910071 h 2408093"/>
                <a:gd name="connsiteX25" fmla="*/ 1570759 w 2411557"/>
                <a:gd name="connsiteY25" fmla="*/ 891020 h 2408093"/>
                <a:gd name="connsiteX26" fmla="*/ 1222664 w 2411557"/>
                <a:gd name="connsiteY26" fmla="*/ 740352 h 2408093"/>
                <a:gd name="connsiteX27" fmla="*/ 0 w 2411557"/>
                <a:gd name="connsiteY27" fmla="*/ 0 h 2408093"/>
                <a:gd name="connsiteX28" fmla="*/ 2067791 w 2411557"/>
                <a:gd name="connsiteY28" fmla="*/ 0 h 2408093"/>
                <a:gd name="connsiteX29" fmla="*/ 2411557 w 2411557"/>
                <a:gd name="connsiteY29" fmla="*/ 343766 h 2408093"/>
                <a:gd name="connsiteX30" fmla="*/ 2411557 w 2411557"/>
                <a:gd name="connsiteY30" fmla="*/ 1376796 h 2408093"/>
                <a:gd name="connsiteX31" fmla="*/ 2201141 w 2411557"/>
                <a:gd name="connsiteY31" fmla="*/ 765464 h 2408093"/>
                <a:gd name="connsiteX32" fmla="*/ 2182957 w 2411557"/>
                <a:gd name="connsiteY32" fmla="*/ 752475 h 2408093"/>
                <a:gd name="connsiteX33" fmla="*/ 1944832 w 2411557"/>
                <a:gd name="connsiteY33" fmla="*/ 752475 h 2408093"/>
                <a:gd name="connsiteX34" fmla="*/ 1926648 w 2411557"/>
                <a:gd name="connsiteY34" fmla="*/ 765464 h 2408093"/>
                <a:gd name="connsiteX35" fmla="*/ 1626178 w 2411557"/>
                <a:gd name="connsiteY35" fmla="*/ 1638300 h 2408093"/>
                <a:gd name="connsiteX36" fmla="*/ 1637434 w 2411557"/>
                <a:gd name="connsiteY36" fmla="*/ 1653886 h 2408093"/>
                <a:gd name="connsiteX37" fmla="*/ 1821873 w 2411557"/>
                <a:gd name="connsiteY37" fmla="*/ 1653886 h 2408093"/>
                <a:gd name="connsiteX38" fmla="*/ 1838325 w 2411557"/>
                <a:gd name="connsiteY38" fmla="*/ 1642629 h 2408093"/>
                <a:gd name="connsiteX39" fmla="*/ 1892012 w 2411557"/>
                <a:gd name="connsiteY39" fmla="*/ 1478973 h 2408093"/>
                <a:gd name="connsiteX40" fmla="*/ 2220191 w 2411557"/>
                <a:gd name="connsiteY40" fmla="*/ 1478973 h 2408093"/>
                <a:gd name="connsiteX41" fmla="*/ 2273878 w 2411557"/>
                <a:gd name="connsiteY41" fmla="*/ 1642629 h 2408093"/>
                <a:gd name="connsiteX42" fmla="*/ 2290330 w 2411557"/>
                <a:gd name="connsiteY42" fmla="*/ 1653886 h 2408093"/>
                <a:gd name="connsiteX43" fmla="*/ 2290330 w 2411557"/>
                <a:gd name="connsiteY43" fmla="*/ 1653020 h 2408093"/>
                <a:gd name="connsiteX44" fmla="*/ 2408094 w 2411557"/>
                <a:gd name="connsiteY44" fmla="*/ 1653020 h 2408093"/>
                <a:gd name="connsiteX45" fmla="*/ 2408094 w 2411557"/>
                <a:gd name="connsiteY45" fmla="*/ 2408093 h 2408093"/>
                <a:gd name="connsiteX46" fmla="*/ 343766 w 2411557"/>
                <a:gd name="connsiteY46" fmla="*/ 2408093 h 2408093"/>
                <a:gd name="connsiteX47" fmla="*/ 0 w 2411557"/>
                <a:gd name="connsiteY47" fmla="*/ 2064327 h 2408093"/>
                <a:gd name="connsiteX48" fmla="*/ 0 w 2411557"/>
                <a:gd name="connsiteY48" fmla="*/ 1654752 h 2408093"/>
                <a:gd name="connsiteX49" fmla="*/ 181841 w 2411557"/>
                <a:gd name="connsiteY49" fmla="*/ 1654752 h 2408093"/>
                <a:gd name="connsiteX50" fmla="*/ 197427 w 2411557"/>
                <a:gd name="connsiteY50" fmla="*/ 1639166 h 2408093"/>
                <a:gd name="connsiteX51" fmla="*/ 197427 w 2411557"/>
                <a:gd name="connsiteY51" fmla="*/ 1361209 h 2408093"/>
                <a:gd name="connsiteX52" fmla="*/ 300471 w 2411557"/>
                <a:gd name="connsiteY52" fmla="*/ 1361209 h 2408093"/>
                <a:gd name="connsiteX53" fmla="*/ 464993 w 2411557"/>
                <a:gd name="connsiteY53" fmla="*/ 1641764 h 2408093"/>
                <a:gd name="connsiteX54" fmla="*/ 488373 w 2411557"/>
                <a:gd name="connsiteY54" fmla="*/ 1654752 h 2408093"/>
                <a:gd name="connsiteX55" fmla="*/ 702252 w 2411557"/>
                <a:gd name="connsiteY55" fmla="*/ 1654752 h 2408093"/>
                <a:gd name="connsiteX56" fmla="*/ 712643 w 2411557"/>
                <a:gd name="connsiteY56" fmla="*/ 1633970 h 2408093"/>
                <a:gd name="connsiteX57" fmla="*/ 515216 w 2411557"/>
                <a:gd name="connsiteY57" fmla="*/ 1324841 h 2408093"/>
                <a:gd name="connsiteX58" fmla="*/ 690130 w 2411557"/>
                <a:gd name="connsiteY58" fmla="*/ 1052946 h 2408093"/>
                <a:gd name="connsiteX59" fmla="*/ 359352 w 2411557"/>
                <a:gd name="connsiteY59" fmla="*/ 752475 h 2408093"/>
                <a:gd name="connsiteX60" fmla="*/ 0 w 2411557"/>
                <a:gd name="connsiteY60" fmla="*/ 752475 h 2408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11557" h="2408093">
                  <a:moveTo>
                    <a:pt x="2055668" y="982807"/>
                  </a:moveTo>
                  <a:lnTo>
                    <a:pt x="2158712" y="1294534"/>
                  </a:lnTo>
                  <a:lnTo>
                    <a:pt x="1951759" y="1294534"/>
                  </a:lnTo>
                  <a:close/>
                  <a:moveTo>
                    <a:pt x="197427" y="944707"/>
                  </a:moveTo>
                  <a:lnTo>
                    <a:pt x="353291" y="944707"/>
                  </a:lnTo>
                  <a:cubicBezTo>
                    <a:pt x="420832" y="944707"/>
                    <a:pt x="472786" y="989734"/>
                    <a:pt x="472786" y="1059007"/>
                  </a:cubicBezTo>
                  <a:cubicBezTo>
                    <a:pt x="472786" y="1128280"/>
                    <a:pt x="421698" y="1173307"/>
                    <a:pt x="353291" y="1174173"/>
                  </a:cubicBezTo>
                  <a:lnTo>
                    <a:pt x="197427" y="1174173"/>
                  </a:lnTo>
                  <a:close/>
                  <a:moveTo>
                    <a:pt x="1222664" y="740352"/>
                  </a:moveTo>
                  <a:cubicBezTo>
                    <a:pt x="949902" y="740352"/>
                    <a:pt x="755073" y="937779"/>
                    <a:pt x="755073" y="1203614"/>
                  </a:cubicBezTo>
                  <a:cubicBezTo>
                    <a:pt x="755073" y="1469448"/>
                    <a:pt x="950768" y="1666875"/>
                    <a:pt x="1223530" y="1666875"/>
                  </a:cubicBezTo>
                  <a:cubicBezTo>
                    <a:pt x="1467716" y="1666875"/>
                    <a:pt x="1653887" y="1474643"/>
                    <a:pt x="1655618" y="1224395"/>
                  </a:cubicBezTo>
                  <a:lnTo>
                    <a:pt x="1655618" y="1140402"/>
                  </a:lnTo>
                  <a:cubicBezTo>
                    <a:pt x="1655618" y="1132609"/>
                    <a:pt x="1650423" y="1127414"/>
                    <a:pt x="1642630" y="1127414"/>
                  </a:cubicBezTo>
                  <a:lnTo>
                    <a:pt x="1219200" y="1127414"/>
                  </a:lnTo>
                  <a:cubicBezTo>
                    <a:pt x="1211407" y="1127414"/>
                    <a:pt x="1206212" y="1132609"/>
                    <a:pt x="1206212" y="1140402"/>
                  </a:cubicBezTo>
                  <a:lnTo>
                    <a:pt x="1206212" y="1302327"/>
                  </a:lnTo>
                  <a:cubicBezTo>
                    <a:pt x="1206212" y="1310120"/>
                    <a:pt x="1211407" y="1315316"/>
                    <a:pt x="1219200" y="1315316"/>
                  </a:cubicBezTo>
                  <a:lnTo>
                    <a:pt x="1426153" y="1315316"/>
                  </a:lnTo>
                  <a:cubicBezTo>
                    <a:pt x="1401041" y="1407102"/>
                    <a:pt x="1326573" y="1463386"/>
                    <a:pt x="1220932" y="1463386"/>
                  </a:cubicBezTo>
                  <a:cubicBezTo>
                    <a:pt x="1075459" y="1463386"/>
                    <a:pt x="973282" y="1356014"/>
                    <a:pt x="973282" y="1203614"/>
                  </a:cubicBezTo>
                  <a:cubicBezTo>
                    <a:pt x="973282" y="1052946"/>
                    <a:pt x="1076325" y="943841"/>
                    <a:pt x="1224396" y="943841"/>
                  </a:cubicBezTo>
                  <a:cubicBezTo>
                    <a:pt x="1301462" y="943841"/>
                    <a:pt x="1362941" y="975014"/>
                    <a:pt x="1407102" y="1028700"/>
                  </a:cubicBezTo>
                  <a:cubicBezTo>
                    <a:pt x="1412298" y="1034761"/>
                    <a:pt x="1420091" y="1034761"/>
                    <a:pt x="1426153" y="1029566"/>
                  </a:cubicBezTo>
                  <a:lnTo>
                    <a:pt x="1570759" y="910071"/>
                  </a:lnTo>
                  <a:cubicBezTo>
                    <a:pt x="1575955" y="904875"/>
                    <a:pt x="1575955" y="897082"/>
                    <a:pt x="1570759" y="891020"/>
                  </a:cubicBezTo>
                  <a:cubicBezTo>
                    <a:pt x="1498023" y="800966"/>
                    <a:pt x="1369868" y="740352"/>
                    <a:pt x="1222664" y="740352"/>
                  </a:cubicBezTo>
                  <a:close/>
                  <a:moveTo>
                    <a:pt x="0" y="0"/>
                  </a:moveTo>
                  <a:lnTo>
                    <a:pt x="2067791" y="0"/>
                  </a:lnTo>
                  <a:cubicBezTo>
                    <a:pt x="2257425" y="0"/>
                    <a:pt x="2411557" y="154132"/>
                    <a:pt x="2411557" y="343766"/>
                  </a:cubicBezTo>
                  <a:lnTo>
                    <a:pt x="2411557" y="1376796"/>
                  </a:lnTo>
                  <a:lnTo>
                    <a:pt x="2201141" y="765464"/>
                  </a:lnTo>
                  <a:cubicBezTo>
                    <a:pt x="2198543" y="757670"/>
                    <a:pt x="2193348" y="752475"/>
                    <a:pt x="2182957" y="752475"/>
                  </a:cubicBezTo>
                  <a:lnTo>
                    <a:pt x="1944832" y="752475"/>
                  </a:lnTo>
                  <a:cubicBezTo>
                    <a:pt x="1934441" y="752475"/>
                    <a:pt x="1929246" y="757670"/>
                    <a:pt x="1926648" y="765464"/>
                  </a:cubicBezTo>
                  <a:lnTo>
                    <a:pt x="1626178" y="1638300"/>
                  </a:lnTo>
                  <a:cubicBezTo>
                    <a:pt x="1623580" y="1647825"/>
                    <a:pt x="1627043" y="1653886"/>
                    <a:pt x="1637434" y="1653886"/>
                  </a:cubicBezTo>
                  <a:lnTo>
                    <a:pt x="1821873" y="1653886"/>
                  </a:lnTo>
                  <a:cubicBezTo>
                    <a:pt x="1830532" y="1653886"/>
                    <a:pt x="1835727" y="1650423"/>
                    <a:pt x="1838325" y="1642629"/>
                  </a:cubicBezTo>
                  <a:lnTo>
                    <a:pt x="1892012" y="1478973"/>
                  </a:lnTo>
                  <a:lnTo>
                    <a:pt x="2220191" y="1478973"/>
                  </a:lnTo>
                  <a:lnTo>
                    <a:pt x="2273878" y="1642629"/>
                  </a:lnTo>
                  <a:cubicBezTo>
                    <a:pt x="2276475" y="1650423"/>
                    <a:pt x="2281671" y="1653886"/>
                    <a:pt x="2290330" y="1653886"/>
                  </a:cubicBezTo>
                  <a:lnTo>
                    <a:pt x="2290330" y="1653020"/>
                  </a:lnTo>
                  <a:lnTo>
                    <a:pt x="2408094" y="1653020"/>
                  </a:lnTo>
                  <a:lnTo>
                    <a:pt x="2408094" y="2408093"/>
                  </a:lnTo>
                  <a:lnTo>
                    <a:pt x="343766" y="2408093"/>
                  </a:lnTo>
                  <a:cubicBezTo>
                    <a:pt x="154132" y="2408093"/>
                    <a:pt x="0" y="2253962"/>
                    <a:pt x="0" y="2064327"/>
                  </a:cubicBezTo>
                  <a:lnTo>
                    <a:pt x="0" y="1654752"/>
                  </a:lnTo>
                  <a:lnTo>
                    <a:pt x="181841" y="1654752"/>
                  </a:lnTo>
                  <a:cubicBezTo>
                    <a:pt x="191366" y="1654752"/>
                    <a:pt x="197427" y="1647825"/>
                    <a:pt x="197427" y="1639166"/>
                  </a:cubicBezTo>
                  <a:lnTo>
                    <a:pt x="197427" y="1361209"/>
                  </a:lnTo>
                  <a:lnTo>
                    <a:pt x="300471" y="1361209"/>
                  </a:lnTo>
                  <a:lnTo>
                    <a:pt x="464993" y="1641764"/>
                  </a:lnTo>
                  <a:cubicBezTo>
                    <a:pt x="470189" y="1651289"/>
                    <a:pt x="477116" y="1654752"/>
                    <a:pt x="488373" y="1654752"/>
                  </a:cubicBezTo>
                  <a:lnTo>
                    <a:pt x="702252" y="1654752"/>
                  </a:lnTo>
                  <a:cubicBezTo>
                    <a:pt x="713509" y="1654752"/>
                    <a:pt x="718705" y="1644361"/>
                    <a:pt x="712643" y="1633970"/>
                  </a:cubicBezTo>
                  <a:lnTo>
                    <a:pt x="515216" y="1324841"/>
                  </a:lnTo>
                  <a:cubicBezTo>
                    <a:pt x="626052" y="1278082"/>
                    <a:pt x="690130" y="1180234"/>
                    <a:pt x="690130" y="1052946"/>
                  </a:cubicBezTo>
                  <a:cubicBezTo>
                    <a:pt x="690130" y="874568"/>
                    <a:pt x="562841" y="752475"/>
                    <a:pt x="359352" y="752475"/>
                  </a:cubicBezTo>
                  <a:lnTo>
                    <a:pt x="0" y="752475"/>
                  </a:lnTo>
                  <a:close/>
                </a:path>
              </a:pathLst>
            </a:custGeom>
            <a:solidFill>
              <a:srgbClr val="D10000"/>
            </a:solidFill>
            <a:ln w="8653" cap="flat">
              <a:noFill/>
              <a:prstDash val="solid"/>
              <a:miter/>
            </a:ln>
          </p:spPr>
          <p:txBody>
            <a:bodyPr rtlCol="0" anchor="ctr">
              <a:noAutofit/>
            </a:bodyPr>
            <a:lstStyle/>
            <a:p>
              <a:endParaRPr/>
            </a:p>
          </p:txBody>
        </p:sp>
      </p:grpSp>
      <p:sp>
        <p:nvSpPr>
          <p:cNvPr id="5" name="Slide Number Placeholder 4">
            <a:extLst>
              <a:ext uri="{FF2B5EF4-FFF2-40B4-BE49-F238E27FC236}">
                <a16:creationId xmlns:a16="http://schemas.microsoft.com/office/drawing/2014/main" id="{A5DFB2B4-1FD1-A0E9-4724-ADA592FAD3A4}"/>
              </a:ext>
            </a:extLst>
          </p:cNvPr>
          <p:cNvSpPr>
            <a:spLocks noGrp="1"/>
          </p:cNvSpPr>
          <p:nvPr>
            <p:ph type="sldNum" sz="quarter" idx="12"/>
          </p:nvPr>
        </p:nvSpPr>
        <p:spPr/>
        <p:txBody>
          <a:bodyPr>
            <a:noAutofit/>
          </a:bodyPr>
          <a:lstStyle/>
          <a:p>
            <a:fld id="{A7D4F30D-40DB-4D14-92A8-71EC94CA5371}" type="slidenum">
              <a:rPr/>
              <a:t>‹#›</a:t>
            </a:fld>
            <a:endParaRPr/>
          </a:p>
        </p:txBody>
      </p:sp>
      <p:sp>
        <p:nvSpPr>
          <p:cNvPr id="3" name="Date Placeholder 2">
            <a:extLst>
              <a:ext uri="{FF2B5EF4-FFF2-40B4-BE49-F238E27FC236}">
                <a16:creationId xmlns:a16="http://schemas.microsoft.com/office/drawing/2014/main" id="{35F45A8B-275B-BED7-9350-57F50A72B267}"/>
              </a:ext>
            </a:extLst>
          </p:cNvPr>
          <p:cNvSpPr>
            <a:spLocks noGrp="1"/>
          </p:cNvSpPr>
          <p:nvPr>
            <p:ph type="dt" sz="half" idx="10"/>
          </p:nvPr>
        </p:nvSpPr>
        <p:spPr/>
        <p:txBody>
          <a:bodyPr>
            <a:noAutofit/>
          </a:bodyPr>
          <a:lstStyle/>
          <a:p>
            <a:fld id="{49FD018C-0D2A-440E-83A8-77FD7356D3D8}" type="datetime1">
              <a:rPr lang="en-US" smtClean="0"/>
              <a:t>9/18/2026</a:t>
            </a:fld>
            <a:endParaRPr/>
          </a:p>
        </p:txBody>
      </p:sp>
      <p:sp>
        <p:nvSpPr>
          <p:cNvPr id="4" name="Footer Placeholder 3">
            <a:extLst>
              <a:ext uri="{FF2B5EF4-FFF2-40B4-BE49-F238E27FC236}">
                <a16:creationId xmlns:a16="http://schemas.microsoft.com/office/drawing/2014/main" id="{DC359977-AFB2-F984-BD98-F1BE6C474A8A}"/>
              </a:ext>
            </a:extLst>
          </p:cNvPr>
          <p:cNvSpPr>
            <a:spLocks noGrp="1"/>
          </p:cNvSpPr>
          <p:nvPr>
            <p:ph type="ftr" sz="quarter" idx="11"/>
          </p:nvPr>
        </p:nvSpPr>
        <p:spPr/>
        <p:txBody>
          <a:bodyPr>
            <a:noAutofit/>
          </a:bodyPr>
          <a:lstStyle/>
          <a:p>
            <a:endParaRPr/>
          </a:p>
        </p:txBody>
      </p:sp>
      <p:sp>
        <p:nvSpPr>
          <p:cNvPr id="2" name="Title 1">
            <a:extLst>
              <a:ext uri="{FF2B5EF4-FFF2-40B4-BE49-F238E27FC236}">
                <a16:creationId xmlns:a16="http://schemas.microsoft.com/office/drawing/2014/main" id="{CD8DB62F-1602-D155-4320-3DD5EAB78E4A}"/>
              </a:ext>
            </a:extLst>
          </p:cNvPr>
          <p:cNvSpPr>
            <a:spLocks noGrp="1"/>
          </p:cNvSpPr>
          <p:nvPr>
            <p:ph type="title" hasCustomPrompt="1"/>
          </p:nvPr>
        </p:nvSpPr>
        <p:spPr>
          <a:xfrm>
            <a:off x="952261" y="454494"/>
            <a:ext cx="6519672" cy="995733"/>
          </a:xfrm>
        </p:spPr>
        <p:txBody>
          <a:bodyPr>
            <a:noAutofit/>
          </a:bodyPr>
          <a:lstStyle>
            <a:lvl1pPr>
              <a:defRPr/>
            </a:lvl1pPr>
          </a:lstStyle>
          <a:p>
            <a:r>
              <a:t>Agenda, today’s topics, etc.</a:t>
            </a:r>
          </a:p>
        </p:txBody>
      </p:sp>
      <p:sp>
        <p:nvSpPr>
          <p:cNvPr id="22" name="Text Placeholder 15">
            <a:extLst>
              <a:ext uri="{FF2B5EF4-FFF2-40B4-BE49-F238E27FC236}">
                <a16:creationId xmlns:a16="http://schemas.microsoft.com/office/drawing/2014/main" id="{35EB8547-1EC3-1F72-A996-D6FFBCCC5FBB}"/>
              </a:ext>
            </a:extLst>
          </p:cNvPr>
          <p:cNvSpPr>
            <a:spLocks noGrp="1"/>
          </p:cNvSpPr>
          <p:nvPr>
            <p:ph type="body" sz="quarter" idx="18" hasCustomPrompt="1"/>
            <p:custDataLst>
              <p:tags r:id="rId2"/>
            </p:custDataLst>
          </p:nvPr>
        </p:nvSpPr>
        <p:spPr>
          <a:xfrm>
            <a:off x="952263" y="1956420"/>
            <a:ext cx="760053" cy="459906"/>
          </a:xfrm>
        </p:spPr>
        <p:txBody>
          <a:bodyPr anchor="ctr">
            <a:noAutofit/>
          </a:bodyPr>
          <a:lstStyle>
            <a:lvl1pPr marL="0" indent="0">
              <a:spcBef>
                <a:spcPts val="0"/>
              </a:spcBef>
              <a:buNone/>
              <a:defRPr sz="3600" b="1">
                <a:solidFill>
                  <a:srgbClr val="A5D0E9"/>
                </a:solidFill>
              </a:defRPr>
            </a:lvl1pPr>
            <a:lvl2pPr marL="0" indent="0">
              <a:spcBef>
                <a:spcPts val="0"/>
              </a:spcBef>
              <a:buNone/>
              <a:defRPr sz="3600" b="1">
                <a:solidFill>
                  <a:srgbClr val="A5D0E9"/>
                </a:solidFill>
              </a:defRPr>
            </a:lvl2pPr>
            <a:lvl3pPr marL="0" indent="0">
              <a:spcBef>
                <a:spcPts val="0"/>
              </a:spcBef>
              <a:buNone/>
              <a:defRPr sz="3600" b="1">
                <a:solidFill>
                  <a:srgbClr val="A5D0E9"/>
                </a:solidFill>
              </a:defRPr>
            </a:lvl3pPr>
            <a:lvl4pPr marL="0" indent="0">
              <a:spcBef>
                <a:spcPts val="0"/>
              </a:spcBef>
              <a:buNone/>
              <a:defRPr sz="3600" b="1">
                <a:solidFill>
                  <a:srgbClr val="A5D0E9"/>
                </a:solidFill>
              </a:defRPr>
            </a:lvl4pPr>
            <a:lvl5pPr marL="0" indent="0">
              <a:spcBef>
                <a:spcPts val="0"/>
              </a:spcBef>
              <a:buNone/>
              <a:defRPr sz="3600" b="1">
                <a:solidFill>
                  <a:srgbClr val="A5D0E9"/>
                </a:solidFill>
              </a:defRPr>
            </a:lvl5pPr>
            <a:lvl6pPr marL="0" indent="0">
              <a:spcBef>
                <a:spcPts val="0"/>
              </a:spcBef>
              <a:buNone/>
              <a:defRPr sz="3600" b="1">
                <a:solidFill>
                  <a:srgbClr val="A5D0E9"/>
                </a:solidFill>
              </a:defRPr>
            </a:lvl6pPr>
            <a:lvl7pPr marL="0" indent="0">
              <a:spcBef>
                <a:spcPts val="0"/>
              </a:spcBef>
              <a:buNone/>
              <a:defRPr sz="3600" b="1">
                <a:solidFill>
                  <a:srgbClr val="A5D0E9"/>
                </a:solidFill>
              </a:defRPr>
            </a:lvl7pPr>
            <a:lvl8pPr marL="0" indent="0">
              <a:spcBef>
                <a:spcPts val="0"/>
              </a:spcBef>
              <a:buNone/>
              <a:defRPr sz="3600" b="1">
                <a:solidFill>
                  <a:srgbClr val="A5D0E9"/>
                </a:solidFill>
              </a:defRPr>
            </a:lvl8pPr>
            <a:lvl9pPr marL="0" indent="0">
              <a:spcBef>
                <a:spcPts val="0"/>
              </a:spcBef>
              <a:buNone/>
              <a:defRPr sz="3600" b="1">
                <a:solidFill>
                  <a:srgbClr val="A5D0E9"/>
                </a:solidFill>
              </a:defRPr>
            </a:lvl9pPr>
          </a:lstStyle>
          <a:p>
            <a:pPr lvl="0"/>
            <a:r>
              <a:t>0#</a:t>
            </a:r>
          </a:p>
        </p:txBody>
      </p:sp>
      <p:sp>
        <p:nvSpPr>
          <p:cNvPr id="18" name="Text Placeholder 15">
            <a:extLst>
              <a:ext uri="{FF2B5EF4-FFF2-40B4-BE49-F238E27FC236}">
                <a16:creationId xmlns:a16="http://schemas.microsoft.com/office/drawing/2014/main" id="{1B765297-B156-302D-9B71-01DEEB40B735}"/>
              </a:ext>
            </a:extLst>
          </p:cNvPr>
          <p:cNvSpPr>
            <a:spLocks noGrp="1"/>
          </p:cNvSpPr>
          <p:nvPr>
            <p:ph type="body" sz="quarter" idx="14" hasCustomPrompt="1"/>
          </p:nvPr>
        </p:nvSpPr>
        <p:spPr>
          <a:xfrm>
            <a:off x="1779299" y="1956420"/>
            <a:ext cx="5868981" cy="459906"/>
          </a:xfrm>
        </p:spPr>
        <p:txBody>
          <a:bodyPr anchor="ctr">
            <a:noAutofit/>
          </a:bodyPr>
          <a:lstStyle>
            <a:lvl1pPr marL="0" indent="0">
              <a:spcBef>
                <a:spcPts val="0"/>
              </a:spcBef>
              <a:buNone/>
              <a:defRPr sz="240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t>Input 01 at left, then first topic here</a:t>
            </a:r>
          </a:p>
        </p:txBody>
      </p:sp>
      <p:sp>
        <p:nvSpPr>
          <p:cNvPr id="23" name="Text Placeholder 15">
            <a:extLst>
              <a:ext uri="{FF2B5EF4-FFF2-40B4-BE49-F238E27FC236}">
                <a16:creationId xmlns:a16="http://schemas.microsoft.com/office/drawing/2014/main" id="{E55F48CA-33AC-C83C-48E6-EA50697D2063}"/>
              </a:ext>
            </a:extLst>
          </p:cNvPr>
          <p:cNvSpPr>
            <a:spLocks noGrp="1"/>
          </p:cNvSpPr>
          <p:nvPr>
            <p:ph type="body" sz="quarter" idx="19" hasCustomPrompt="1"/>
            <p:custDataLst>
              <p:tags r:id="rId3"/>
            </p:custDataLst>
          </p:nvPr>
        </p:nvSpPr>
        <p:spPr>
          <a:xfrm>
            <a:off x="952261" y="2673945"/>
            <a:ext cx="760053" cy="459906"/>
          </a:xfrm>
        </p:spPr>
        <p:txBody>
          <a:bodyPr anchor="ctr">
            <a:noAutofit/>
          </a:bodyPr>
          <a:lstStyle>
            <a:lvl1pPr marL="0" indent="0">
              <a:spcBef>
                <a:spcPts val="0"/>
              </a:spcBef>
              <a:buNone/>
              <a:defRPr sz="3600" b="1">
                <a:solidFill>
                  <a:srgbClr val="A5D0E9"/>
                </a:solidFill>
              </a:defRPr>
            </a:lvl1pPr>
            <a:lvl2pPr marL="0" indent="0">
              <a:spcBef>
                <a:spcPts val="0"/>
              </a:spcBef>
              <a:buNone/>
              <a:defRPr sz="3600" b="1">
                <a:solidFill>
                  <a:srgbClr val="A5D0E9"/>
                </a:solidFill>
              </a:defRPr>
            </a:lvl2pPr>
            <a:lvl3pPr marL="0" indent="0">
              <a:spcBef>
                <a:spcPts val="0"/>
              </a:spcBef>
              <a:buNone/>
              <a:defRPr sz="3600" b="1">
                <a:solidFill>
                  <a:srgbClr val="A5D0E9"/>
                </a:solidFill>
              </a:defRPr>
            </a:lvl3pPr>
            <a:lvl4pPr marL="0" indent="0">
              <a:spcBef>
                <a:spcPts val="0"/>
              </a:spcBef>
              <a:buNone/>
              <a:defRPr sz="3600" b="1">
                <a:solidFill>
                  <a:srgbClr val="A5D0E9"/>
                </a:solidFill>
              </a:defRPr>
            </a:lvl4pPr>
            <a:lvl5pPr marL="0" indent="0">
              <a:spcBef>
                <a:spcPts val="0"/>
              </a:spcBef>
              <a:buNone/>
              <a:defRPr sz="3600" b="1">
                <a:solidFill>
                  <a:srgbClr val="A5D0E9"/>
                </a:solidFill>
              </a:defRPr>
            </a:lvl5pPr>
            <a:lvl6pPr marL="0" indent="0">
              <a:spcBef>
                <a:spcPts val="0"/>
              </a:spcBef>
              <a:buNone/>
              <a:defRPr sz="3600" b="1">
                <a:solidFill>
                  <a:srgbClr val="A5D0E9"/>
                </a:solidFill>
              </a:defRPr>
            </a:lvl6pPr>
            <a:lvl7pPr marL="0" indent="0">
              <a:spcBef>
                <a:spcPts val="0"/>
              </a:spcBef>
              <a:buNone/>
              <a:defRPr sz="3600" b="1">
                <a:solidFill>
                  <a:srgbClr val="A5D0E9"/>
                </a:solidFill>
              </a:defRPr>
            </a:lvl7pPr>
            <a:lvl8pPr marL="0" indent="0">
              <a:spcBef>
                <a:spcPts val="0"/>
              </a:spcBef>
              <a:buNone/>
              <a:defRPr sz="3600" b="1">
                <a:solidFill>
                  <a:srgbClr val="A5D0E9"/>
                </a:solidFill>
              </a:defRPr>
            </a:lvl8pPr>
            <a:lvl9pPr marL="0" indent="0">
              <a:spcBef>
                <a:spcPts val="0"/>
              </a:spcBef>
              <a:buNone/>
              <a:defRPr sz="3600" b="1">
                <a:solidFill>
                  <a:srgbClr val="A5D0E9"/>
                </a:solidFill>
              </a:defRPr>
            </a:lvl9pPr>
          </a:lstStyle>
          <a:p>
            <a:pPr lvl="0"/>
            <a:r>
              <a:t>0#</a:t>
            </a:r>
          </a:p>
        </p:txBody>
      </p:sp>
      <p:sp>
        <p:nvSpPr>
          <p:cNvPr id="19" name="Text Placeholder 15">
            <a:extLst>
              <a:ext uri="{FF2B5EF4-FFF2-40B4-BE49-F238E27FC236}">
                <a16:creationId xmlns:a16="http://schemas.microsoft.com/office/drawing/2014/main" id="{5581C902-7FB7-90AD-1BF9-43AC4E0F1037}"/>
              </a:ext>
            </a:extLst>
          </p:cNvPr>
          <p:cNvSpPr>
            <a:spLocks noGrp="1"/>
          </p:cNvSpPr>
          <p:nvPr>
            <p:ph type="body" sz="quarter" idx="15" hasCustomPrompt="1"/>
          </p:nvPr>
        </p:nvSpPr>
        <p:spPr>
          <a:xfrm>
            <a:off x="1779299" y="2673945"/>
            <a:ext cx="5868981" cy="459906"/>
          </a:xfrm>
        </p:spPr>
        <p:txBody>
          <a:bodyPr>
            <a:noAutofit/>
          </a:bodyPr>
          <a:lstStyle>
            <a:lvl1pPr marL="0" indent="0">
              <a:spcBef>
                <a:spcPts val="0"/>
              </a:spcBef>
              <a:buNone/>
              <a:defRPr sz="240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t>Input 02 at left, then second topic here</a:t>
            </a:r>
          </a:p>
        </p:txBody>
      </p:sp>
      <p:sp>
        <p:nvSpPr>
          <p:cNvPr id="24" name="Text Placeholder 15">
            <a:extLst>
              <a:ext uri="{FF2B5EF4-FFF2-40B4-BE49-F238E27FC236}">
                <a16:creationId xmlns:a16="http://schemas.microsoft.com/office/drawing/2014/main" id="{14392EE1-8B4C-CD40-2673-467648AF62AE}"/>
              </a:ext>
            </a:extLst>
          </p:cNvPr>
          <p:cNvSpPr>
            <a:spLocks noGrp="1"/>
          </p:cNvSpPr>
          <p:nvPr>
            <p:ph type="body" sz="quarter" idx="20" hasCustomPrompt="1"/>
            <p:custDataLst>
              <p:tags r:id="rId4"/>
            </p:custDataLst>
          </p:nvPr>
        </p:nvSpPr>
        <p:spPr>
          <a:xfrm>
            <a:off x="952260" y="3391470"/>
            <a:ext cx="760053" cy="459906"/>
          </a:xfrm>
        </p:spPr>
        <p:txBody>
          <a:bodyPr anchor="ctr">
            <a:noAutofit/>
          </a:bodyPr>
          <a:lstStyle>
            <a:lvl1pPr marL="0" indent="0">
              <a:spcBef>
                <a:spcPts val="0"/>
              </a:spcBef>
              <a:buNone/>
              <a:defRPr sz="3600" b="1">
                <a:solidFill>
                  <a:srgbClr val="A5D0E9"/>
                </a:solidFill>
              </a:defRPr>
            </a:lvl1pPr>
            <a:lvl2pPr marL="0" indent="0">
              <a:spcBef>
                <a:spcPts val="0"/>
              </a:spcBef>
              <a:buNone/>
              <a:defRPr sz="3600" b="1">
                <a:solidFill>
                  <a:srgbClr val="A5D0E9"/>
                </a:solidFill>
              </a:defRPr>
            </a:lvl2pPr>
            <a:lvl3pPr marL="0" indent="0">
              <a:spcBef>
                <a:spcPts val="0"/>
              </a:spcBef>
              <a:buNone/>
              <a:defRPr sz="3600" b="1">
                <a:solidFill>
                  <a:srgbClr val="A5D0E9"/>
                </a:solidFill>
              </a:defRPr>
            </a:lvl3pPr>
            <a:lvl4pPr marL="0" indent="0">
              <a:spcBef>
                <a:spcPts val="0"/>
              </a:spcBef>
              <a:buNone/>
              <a:defRPr sz="3600" b="1">
                <a:solidFill>
                  <a:srgbClr val="A5D0E9"/>
                </a:solidFill>
              </a:defRPr>
            </a:lvl4pPr>
            <a:lvl5pPr marL="0" indent="0">
              <a:spcBef>
                <a:spcPts val="0"/>
              </a:spcBef>
              <a:buNone/>
              <a:defRPr sz="3600" b="1">
                <a:solidFill>
                  <a:srgbClr val="A5D0E9"/>
                </a:solidFill>
              </a:defRPr>
            </a:lvl5pPr>
            <a:lvl6pPr marL="0" indent="0">
              <a:spcBef>
                <a:spcPts val="0"/>
              </a:spcBef>
              <a:buNone/>
              <a:defRPr sz="3600" b="1">
                <a:solidFill>
                  <a:srgbClr val="A5D0E9"/>
                </a:solidFill>
              </a:defRPr>
            </a:lvl6pPr>
            <a:lvl7pPr marL="0" indent="0">
              <a:spcBef>
                <a:spcPts val="0"/>
              </a:spcBef>
              <a:buNone/>
              <a:defRPr sz="3600" b="1">
                <a:solidFill>
                  <a:srgbClr val="A5D0E9"/>
                </a:solidFill>
              </a:defRPr>
            </a:lvl7pPr>
            <a:lvl8pPr marL="0" indent="0">
              <a:spcBef>
                <a:spcPts val="0"/>
              </a:spcBef>
              <a:buNone/>
              <a:defRPr sz="3600" b="1">
                <a:solidFill>
                  <a:srgbClr val="A5D0E9"/>
                </a:solidFill>
              </a:defRPr>
            </a:lvl8pPr>
            <a:lvl9pPr marL="0" indent="0">
              <a:spcBef>
                <a:spcPts val="0"/>
              </a:spcBef>
              <a:buNone/>
              <a:defRPr sz="3600" b="1">
                <a:solidFill>
                  <a:srgbClr val="A5D0E9"/>
                </a:solidFill>
              </a:defRPr>
            </a:lvl9pPr>
          </a:lstStyle>
          <a:p>
            <a:pPr lvl="0"/>
            <a:r>
              <a:t>0#</a:t>
            </a:r>
          </a:p>
        </p:txBody>
      </p:sp>
      <p:sp>
        <p:nvSpPr>
          <p:cNvPr id="20" name="Text Placeholder 15">
            <a:extLst>
              <a:ext uri="{FF2B5EF4-FFF2-40B4-BE49-F238E27FC236}">
                <a16:creationId xmlns:a16="http://schemas.microsoft.com/office/drawing/2014/main" id="{95B40033-223A-0E10-06D9-3F3390B30FAB}"/>
              </a:ext>
            </a:extLst>
          </p:cNvPr>
          <p:cNvSpPr>
            <a:spLocks noGrp="1"/>
          </p:cNvSpPr>
          <p:nvPr>
            <p:ph type="body" sz="quarter" idx="16" hasCustomPrompt="1"/>
          </p:nvPr>
        </p:nvSpPr>
        <p:spPr>
          <a:xfrm>
            <a:off x="1779299" y="3391470"/>
            <a:ext cx="5868981" cy="459906"/>
          </a:xfrm>
        </p:spPr>
        <p:txBody>
          <a:bodyPr>
            <a:noAutofit/>
          </a:bodyPr>
          <a:lstStyle>
            <a:lvl1pPr marL="0" indent="0">
              <a:spcBef>
                <a:spcPts val="0"/>
              </a:spcBef>
              <a:buNone/>
              <a:defRPr sz="240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t>Input 03 at left, then third topic here</a:t>
            </a:r>
          </a:p>
        </p:txBody>
      </p:sp>
      <p:sp>
        <p:nvSpPr>
          <p:cNvPr id="25" name="Text Placeholder 15">
            <a:extLst>
              <a:ext uri="{FF2B5EF4-FFF2-40B4-BE49-F238E27FC236}">
                <a16:creationId xmlns:a16="http://schemas.microsoft.com/office/drawing/2014/main" id="{1236C0CB-E188-991E-F03E-6E8DDFDF18B2}"/>
              </a:ext>
            </a:extLst>
          </p:cNvPr>
          <p:cNvSpPr>
            <a:spLocks noGrp="1"/>
          </p:cNvSpPr>
          <p:nvPr>
            <p:ph type="body" sz="quarter" idx="21" hasCustomPrompt="1"/>
            <p:custDataLst>
              <p:tags r:id="rId5"/>
            </p:custDataLst>
          </p:nvPr>
        </p:nvSpPr>
        <p:spPr>
          <a:xfrm>
            <a:off x="952259" y="4108995"/>
            <a:ext cx="760053" cy="459906"/>
          </a:xfrm>
        </p:spPr>
        <p:txBody>
          <a:bodyPr anchor="ctr">
            <a:noAutofit/>
          </a:bodyPr>
          <a:lstStyle>
            <a:lvl1pPr marL="0" indent="0">
              <a:spcBef>
                <a:spcPts val="0"/>
              </a:spcBef>
              <a:buNone/>
              <a:defRPr sz="3600" b="1">
                <a:solidFill>
                  <a:srgbClr val="A5D0E9"/>
                </a:solidFill>
              </a:defRPr>
            </a:lvl1pPr>
            <a:lvl2pPr marL="0" indent="0">
              <a:spcBef>
                <a:spcPts val="0"/>
              </a:spcBef>
              <a:buNone/>
              <a:defRPr sz="3600" b="1">
                <a:solidFill>
                  <a:srgbClr val="A5D0E9"/>
                </a:solidFill>
              </a:defRPr>
            </a:lvl2pPr>
            <a:lvl3pPr marL="0" indent="0">
              <a:spcBef>
                <a:spcPts val="0"/>
              </a:spcBef>
              <a:buNone/>
              <a:defRPr sz="3600" b="1">
                <a:solidFill>
                  <a:srgbClr val="A5D0E9"/>
                </a:solidFill>
              </a:defRPr>
            </a:lvl3pPr>
            <a:lvl4pPr marL="0" indent="0">
              <a:spcBef>
                <a:spcPts val="0"/>
              </a:spcBef>
              <a:buNone/>
              <a:defRPr sz="3600" b="1">
                <a:solidFill>
                  <a:srgbClr val="A5D0E9"/>
                </a:solidFill>
              </a:defRPr>
            </a:lvl4pPr>
            <a:lvl5pPr marL="0" indent="0">
              <a:spcBef>
                <a:spcPts val="0"/>
              </a:spcBef>
              <a:buNone/>
              <a:defRPr sz="3600" b="1">
                <a:solidFill>
                  <a:srgbClr val="A5D0E9"/>
                </a:solidFill>
              </a:defRPr>
            </a:lvl5pPr>
            <a:lvl6pPr marL="0" indent="0">
              <a:spcBef>
                <a:spcPts val="0"/>
              </a:spcBef>
              <a:buNone/>
              <a:defRPr sz="3600" b="1">
                <a:solidFill>
                  <a:srgbClr val="A5D0E9"/>
                </a:solidFill>
              </a:defRPr>
            </a:lvl6pPr>
            <a:lvl7pPr marL="0" indent="0">
              <a:spcBef>
                <a:spcPts val="0"/>
              </a:spcBef>
              <a:buNone/>
              <a:defRPr sz="3600" b="1">
                <a:solidFill>
                  <a:srgbClr val="A5D0E9"/>
                </a:solidFill>
              </a:defRPr>
            </a:lvl7pPr>
            <a:lvl8pPr marL="0" indent="0">
              <a:spcBef>
                <a:spcPts val="0"/>
              </a:spcBef>
              <a:buNone/>
              <a:defRPr sz="3600" b="1">
                <a:solidFill>
                  <a:srgbClr val="A5D0E9"/>
                </a:solidFill>
              </a:defRPr>
            </a:lvl8pPr>
            <a:lvl9pPr marL="0" indent="0">
              <a:spcBef>
                <a:spcPts val="0"/>
              </a:spcBef>
              <a:buNone/>
              <a:defRPr sz="3600" b="1">
                <a:solidFill>
                  <a:srgbClr val="A5D0E9"/>
                </a:solidFill>
              </a:defRPr>
            </a:lvl9pPr>
          </a:lstStyle>
          <a:p>
            <a:pPr lvl="0"/>
            <a:r>
              <a:t>0#</a:t>
            </a:r>
          </a:p>
        </p:txBody>
      </p:sp>
      <p:sp>
        <p:nvSpPr>
          <p:cNvPr id="21" name="Text Placeholder 15">
            <a:extLst>
              <a:ext uri="{FF2B5EF4-FFF2-40B4-BE49-F238E27FC236}">
                <a16:creationId xmlns:a16="http://schemas.microsoft.com/office/drawing/2014/main" id="{E5DBD15C-1A66-0A67-5747-B5F615F456C8}"/>
              </a:ext>
            </a:extLst>
          </p:cNvPr>
          <p:cNvSpPr>
            <a:spLocks noGrp="1"/>
          </p:cNvSpPr>
          <p:nvPr>
            <p:ph type="body" sz="quarter" idx="17" hasCustomPrompt="1"/>
          </p:nvPr>
        </p:nvSpPr>
        <p:spPr>
          <a:xfrm>
            <a:off x="1781150" y="4108995"/>
            <a:ext cx="5867130" cy="459906"/>
          </a:xfrm>
        </p:spPr>
        <p:txBody>
          <a:bodyPr>
            <a:noAutofit/>
          </a:bodyPr>
          <a:lstStyle>
            <a:lvl1pPr marL="0" indent="0">
              <a:spcBef>
                <a:spcPts val="0"/>
              </a:spcBef>
              <a:buNone/>
              <a:defRPr sz="240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t>Input 04 at left, then fourth topic here</a:t>
            </a:r>
          </a:p>
        </p:txBody>
      </p:sp>
      <p:sp>
        <p:nvSpPr>
          <p:cNvPr id="13" name="Text Placeholder 15">
            <a:extLst>
              <a:ext uri="{FF2B5EF4-FFF2-40B4-BE49-F238E27FC236}">
                <a16:creationId xmlns:a16="http://schemas.microsoft.com/office/drawing/2014/main" id="{1603C8B7-C73A-A6FE-EF53-287F203D8844}"/>
              </a:ext>
            </a:extLst>
          </p:cNvPr>
          <p:cNvSpPr>
            <a:spLocks noGrp="1"/>
          </p:cNvSpPr>
          <p:nvPr>
            <p:ph type="body" sz="quarter" idx="23" hasCustomPrompt="1"/>
            <p:custDataLst>
              <p:tags r:id="rId6"/>
            </p:custDataLst>
          </p:nvPr>
        </p:nvSpPr>
        <p:spPr>
          <a:xfrm>
            <a:off x="948704" y="4826520"/>
            <a:ext cx="760053" cy="459906"/>
          </a:xfrm>
        </p:spPr>
        <p:txBody>
          <a:bodyPr anchor="ctr">
            <a:noAutofit/>
          </a:bodyPr>
          <a:lstStyle>
            <a:lvl1pPr marL="0" indent="0">
              <a:spcBef>
                <a:spcPts val="0"/>
              </a:spcBef>
              <a:buNone/>
              <a:defRPr sz="3600" b="1">
                <a:solidFill>
                  <a:srgbClr val="A5D0E9"/>
                </a:solidFill>
              </a:defRPr>
            </a:lvl1pPr>
            <a:lvl2pPr marL="0" indent="0">
              <a:spcBef>
                <a:spcPts val="0"/>
              </a:spcBef>
              <a:buNone/>
              <a:defRPr sz="3600" b="1">
                <a:solidFill>
                  <a:srgbClr val="A5D0E9"/>
                </a:solidFill>
              </a:defRPr>
            </a:lvl2pPr>
            <a:lvl3pPr marL="0" indent="0">
              <a:spcBef>
                <a:spcPts val="0"/>
              </a:spcBef>
              <a:buNone/>
              <a:defRPr sz="3600" b="1">
                <a:solidFill>
                  <a:srgbClr val="A5D0E9"/>
                </a:solidFill>
              </a:defRPr>
            </a:lvl3pPr>
            <a:lvl4pPr marL="0" indent="0">
              <a:spcBef>
                <a:spcPts val="0"/>
              </a:spcBef>
              <a:buNone/>
              <a:defRPr sz="3600" b="1">
                <a:solidFill>
                  <a:srgbClr val="A5D0E9"/>
                </a:solidFill>
              </a:defRPr>
            </a:lvl4pPr>
            <a:lvl5pPr marL="0" indent="0">
              <a:spcBef>
                <a:spcPts val="0"/>
              </a:spcBef>
              <a:buNone/>
              <a:defRPr sz="3600" b="1">
                <a:solidFill>
                  <a:srgbClr val="A5D0E9"/>
                </a:solidFill>
              </a:defRPr>
            </a:lvl5pPr>
            <a:lvl6pPr marL="0" indent="0">
              <a:spcBef>
                <a:spcPts val="0"/>
              </a:spcBef>
              <a:buNone/>
              <a:defRPr sz="3600" b="1">
                <a:solidFill>
                  <a:srgbClr val="A5D0E9"/>
                </a:solidFill>
              </a:defRPr>
            </a:lvl6pPr>
            <a:lvl7pPr marL="0" indent="0">
              <a:spcBef>
                <a:spcPts val="0"/>
              </a:spcBef>
              <a:buNone/>
              <a:defRPr sz="3600" b="1">
                <a:solidFill>
                  <a:srgbClr val="A5D0E9"/>
                </a:solidFill>
              </a:defRPr>
            </a:lvl7pPr>
            <a:lvl8pPr marL="0" indent="0">
              <a:spcBef>
                <a:spcPts val="0"/>
              </a:spcBef>
              <a:buNone/>
              <a:defRPr sz="3600" b="1">
                <a:solidFill>
                  <a:srgbClr val="A5D0E9"/>
                </a:solidFill>
              </a:defRPr>
            </a:lvl8pPr>
            <a:lvl9pPr marL="0" indent="0">
              <a:spcBef>
                <a:spcPts val="0"/>
              </a:spcBef>
              <a:buNone/>
              <a:defRPr sz="3600" b="1">
                <a:solidFill>
                  <a:srgbClr val="A5D0E9"/>
                </a:solidFill>
              </a:defRPr>
            </a:lvl9pPr>
          </a:lstStyle>
          <a:p>
            <a:pPr lvl="0"/>
            <a:r>
              <a:t>0#</a:t>
            </a:r>
          </a:p>
        </p:txBody>
      </p:sp>
      <p:sp>
        <p:nvSpPr>
          <p:cNvPr id="12" name="Text Placeholder 15">
            <a:extLst>
              <a:ext uri="{FF2B5EF4-FFF2-40B4-BE49-F238E27FC236}">
                <a16:creationId xmlns:a16="http://schemas.microsoft.com/office/drawing/2014/main" id="{E0D69437-FA49-CA6F-A64F-5C43AF96E399}"/>
              </a:ext>
            </a:extLst>
          </p:cNvPr>
          <p:cNvSpPr>
            <a:spLocks noGrp="1"/>
          </p:cNvSpPr>
          <p:nvPr>
            <p:ph type="body" sz="quarter" idx="22" hasCustomPrompt="1"/>
          </p:nvPr>
        </p:nvSpPr>
        <p:spPr>
          <a:xfrm>
            <a:off x="1777595" y="4826520"/>
            <a:ext cx="5867130" cy="459906"/>
          </a:xfrm>
        </p:spPr>
        <p:txBody>
          <a:bodyPr>
            <a:noAutofit/>
          </a:bodyPr>
          <a:lstStyle>
            <a:lvl1pPr marL="0" indent="0">
              <a:spcBef>
                <a:spcPts val="0"/>
              </a:spcBef>
              <a:buNone/>
              <a:defRPr sz="240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t>Input 05 at left, then fifth topic here</a:t>
            </a:r>
          </a:p>
        </p:txBody>
      </p:sp>
    </p:spTree>
    <p:extLst>
      <p:ext uri="{BB962C8B-B14F-4D97-AF65-F5344CB8AC3E}">
        <p14:creationId xmlns:p14="http://schemas.microsoft.com/office/powerpoint/2010/main" val="31752947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2CCAFFB-42EC-ABF3-DE63-CB36923637CD}"/>
              </a:ext>
            </a:extLst>
          </p:cNvPr>
          <p:cNvSpPr>
            <a:spLocks noGrp="1"/>
          </p:cNvSpPr>
          <p:nvPr>
            <p:ph type="sldNum" sz="quarter" idx="12"/>
          </p:nvPr>
        </p:nvSpPr>
        <p:spPr/>
        <p:txBody>
          <a:bodyPr/>
          <a:lstStyle/>
          <a:p>
            <a:fld id="{5E8AEAB1-F029-41BB-8FE3-3D1633B1B83B}" type="slidenum">
              <a:rPr/>
              <a:t>‹#›</a:t>
            </a:fld>
            <a:endParaRPr/>
          </a:p>
        </p:txBody>
      </p:sp>
      <p:sp>
        <p:nvSpPr>
          <p:cNvPr id="4" name="Date Placeholder 3">
            <a:extLst>
              <a:ext uri="{FF2B5EF4-FFF2-40B4-BE49-F238E27FC236}">
                <a16:creationId xmlns:a16="http://schemas.microsoft.com/office/drawing/2014/main" id="{C61FBD91-64B0-5C10-0E6B-FA76F6995C1A}"/>
              </a:ext>
            </a:extLst>
          </p:cNvPr>
          <p:cNvSpPr>
            <a:spLocks noGrp="1"/>
          </p:cNvSpPr>
          <p:nvPr>
            <p:ph type="dt" sz="half" idx="10"/>
          </p:nvPr>
        </p:nvSpPr>
        <p:spPr/>
        <p:txBody>
          <a:bodyPr/>
          <a:lstStyle/>
          <a:p>
            <a:fld id="{6961F920-C6B3-468C-BB37-5106A6110AB7}" type="datetime1">
              <a:rPr lang="en-US" smtClean="0"/>
              <a:t>9/18/2026</a:t>
            </a:fld>
            <a:endParaRPr/>
          </a:p>
        </p:txBody>
      </p:sp>
      <p:sp>
        <p:nvSpPr>
          <p:cNvPr id="5" name="Footer Placeholder 4">
            <a:extLst>
              <a:ext uri="{FF2B5EF4-FFF2-40B4-BE49-F238E27FC236}">
                <a16:creationId xmlns:a16="http://schemas.microsoft.com/office/drawing/2014/main" id="{54C5F33E-5C83-2454-56E4-C3E8DAEB9966}"/>
              </a:ext>
            </a:extLst>
          </p:cNvPr>
          <p:cNvSpPr>
            <a:spLocks noGrp="1"/>
          </p:cNvSpPr>
          <p:nvPr>
            <p:ph type="ftr" sz="quarter" idx="11"/>
          </p:nvPr>
        </p:nvSpPr>
        <p:spPr/>
        <p:txBody>
          <a:bodyPr/>
          <a:lstStyle/>
          <a:p>
            <a:endParaRPr/>
          </a:p>
        </p:txBody>
      </p:sp>
      <p:sp>
        <p:nvSpPr>
          <p:cNvPr id="2" name="Title 1">
            <a:extLst>
              <a:ext uri="{FF2B5EF4-FFF2-40B4-BE49-F238E27FC236}">
                <a16:creationId xmlns:a16="http://schemas.microsoft.com/office/drawing/2014/main" id="{42517977-1EF8-9412-77DB-16F606210FB6}"/>
              </a:ext>
            </a:extLst>
          </p:cNvPr>
          <p:cNvSpPr>
            <a:spLocks noGrp="1"/>
          </p:cNvSpPr>
          <p:nvPr>
            <p:ph type="title" hasCustomPrompt="1"/>
          </p:nvPr>
        </p:nvSpPr>
        <p:spPr/>
        <p:txBody>
          <a:bodyPr/>
          <a:lstStyle>
            <a:lvl1pPr>
              <a:defRPr/>
            </a:lvl1pPr>
          </a:lstStyle>
          <a:p>
            <a:r>
              <a:t>Use sentence case for slide titles</a:t>
            </a:r>
          </a:p>
        </p:txBody>
      </p:sp>
      <p:sp>
        <p:nvSpPr>
          <p:cNvPr id="3" name="Content Placeholder 2">
            <a:extLst>
              <a:ext uri="{FF2B5EF4-FFF2-40B4-BE49-F238E27FC236}">
                <a16:creationId xmlns:a16="http://schemas.microsoft.com/office/drawing/2014/main" id="{6AFC5195-8A69-AE1D-7B1F-116C3D7207BB}"/>
              </a:ext>
            </a:extLst>
          </p:cNvPr>
          <p:cNvSpPr>
            <a:spLocks noGrp="1"/>
          </p:cNvSpPr>
          <p:nvPr>
            <p:ph idx="1" hasCustomPrompt="1"/>
          </p:nvPr>
        </p:nvSpPr>
        <p:spPr/>
        <p:txBody>
          <a:bodyPr/>
          <a:lstStyle>
            <a:lvl1pPr marL="356616" indent="-356616">
              <a:defRPr/>
            </a:lvl1pPr>
            <a:lvl2pPr marL="731520" indent="-274320">
              <a:defRPr/>
            </a:lvl2pPr>
            <a:lvl3pPr marL="1005840">
              <a:defRPr/>
            </a:lvl3pPr>
            <a:lvl4pPr marL="1005840">
              <a:defRPr/>
            </a:lvl4pPr>
            <a:lvl5pPr marL="1005840">
              <a:defRPr/>
            </a:lvl5pPr>
            <a:lvl6pPr marL="1005840">
              <a:defRPr/>
            </a:lvl6pPr>
            <a:lvl7pPr marL="1005840">
              <a:defRPr/>
            </a:lvl7pPr>
            <a:lvl8pPr marL="1005840">
              <a:defRPr/>
            </a:lvl8pPr>
            <a:lvl9pPr marL="1005840">
              <a:defRPr/>
            </a:lvl9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Tree>
    <p:extLst>
      <p:ext uri="{BB962C8B-B14F-4D97-AF65-F5344CB8AC3E}">
        <p14:creationId xmlns:p14="http://schemas.microsoft.com/office/powerpoint/2010/main" val="33471955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 Subtitle + Text-Heavy Content">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3C2E5D36-1A1D-45DF-27ED-D37EA1074C87}"/>
              </a:ext>
            </a:extLst>
          </p:cNvPr>
          <p:cNvSpPr/>
          <p:nvPr userDrawn="1">
            <p:custDataLst>
              <p:tags r:id="rId1"/>
            </p:custDataLst>
          </p:nvPr>
        </p:nvSpPr>
        <p:spPr>
          <a:xfrm>
            <a:off x="0" y="0"/>
            <a:ext cx="12700" cy="12700"/>
          </a:xfrm>
          <a:prstGeom prst="octagon">
            <a:avLst/>
          </a:prstGeom>
          <a:noFill/>
          <a:ln>
            <a:noFill/>
          </a:ln>
          <a:extLst>
            <a:ext uri="{909E8E84-426E-40DD-AFC4-6F175D3DCCD1}">
              <a14:hiddenFill xmlns:a14="http://schemas.microsoft.com/office/drawing/2010/main">
                <a:solidFill>
                  <a:srgbClr val="AECFE6"/>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6" name="Slide Number Placeholder 5">
            <a:extLst>
              <a:ext uri="{FF2B5EF4-FFF2-40B4-BE49-F238E27FC236}">
                <a16:creationId xmlns:a16="http://schemas.microsoft.com/office/drawing/2014/main" id="{0195F184-3B1B-E460-7D45-611C8E33C880}"/>
              </a:ext>
            </a:extLst>
          </p:cNvPr>
          <p:cNvSpPr>
            <a:spLocks noGrp="1"/>
          </p:cNvSpPr>
          <p:nvPr>
            <p:ph type="sldNum" sz="quarter" idx="12"/>
          </p:nvPr>
        </p:nvSpPr>
        <p:spPr/>
        <p:txBody>
          <a:bodyPr/>
          <a:lstStyle/>
          <a:p>
            <a:fld id="{A7D4F30D-40DB-4D14-92A8-71EC94CA5371}" type="slidenum">
              <a:rPr/>
              <a:t>‹#›</a:t>
            </a:fld>
            <a:endParaRPr/>
          </a:p>
        </p:txBody>
      </p:sp>
      <p:sp>
        <p:nvSpPr>
          <p:cNvPr id="4" name="Date Placeholder 3">
            <a:extLst>
              <a:ext uri="{FF2B5EF4-FFF2-40B4-BE49-F238E27FC236}">
                <a16:creationId xmlns:a16="http://schemas.microsoft.com/office/drawing/2014/main" id="{C9A1E486-9647-BC32-1BA1-2E5ACC14A814}"/>
              </a:ext>
            </a:extLst>
          </p:cNvPr>
          <p:cNvSpPr>
            <a:spLocks noGrp="1"/>
          </p:cNvSpPr>
          <p:nvPr>
            <p:ph type="dt" sz="half" idx="10"/>
          </p:nvPr>
        </p:nvSpPr>
        <p:spPr/>
        <p:txBody>
          <a:bodyPr/>
          <a:lstStyle/>
          <a:p>
            <a:fld id="{9424BBA8-0EF0-4B53-B5EE-9E78A9942D1A}" type="datetime1">
              <a:rPr lang="en-US" smtClean="0"/>
              <a:t>9/18/2026</a:t>
            </a:fld>
            <a:endParaRPr/>
          </a:p>
        </p:txBody>
      </p:sp>
      <p:sp>
        <p:nvSpPr>
          <p:cNvPr id="5" name="Footer Placeholder 4">
            <a:extLst>
              <a:ext uri="{FF2B5EF4-FFF2-40B4-BE49-F238E27FC236}">
                <a16:creationId xmlns:a16="http://schemas.microsoft.com/office/drawing/2014/main" id="{F467A256-A132-1518-3B3C-8686768EF993}"/>
              </a:ext>
            </a:extLst>
          </p:cNvPr>
          <p:cNvSpPr>
            <a:spLocks noGrp="1"/>
          </p:cNvSpPr>
          <p:nvPr>
            <p:ph type="ftr" sz="quarter" idx="11"/>
          </p:nvPr>
        </p:nvSpPr>
        <p:spPr/>
        <p:txBody>
          <a:bodyPr/>
          <a:lstStyle/>
          <a:p>
            <a:endParaRPr/>
          </a:p>
        </p:txBody>
      </p:sp>
      <p:sp>
        <p:nvSpPr>
          <p:cNvPr id="8" name="Title 7">
            <a:extLst>
              <a:ext uri="{FF2B5EF4-FFF2-40B4-BE49-F238E27FC236}">
                <a16:creationId xmlns:a16="http://schemas.microsoft.com/office/drawing/2014/main" id="{8E1E5F8D-466D-8F2A-00E5-4201CCFC4C9B}"/>
              </a:ext>
            </a:extLst>
          </p:cNvPr>
          <p:cNvSpPr>
            <a:spLocks noGrp="1"/>
          </p:cNvSpPr>
          <p:nvPr>
            <p:ph type="title" hasCustomPrompt="1"/>
          </p:nvPr>
        </p:nvSpPr>
        <p:spPr/>
        <p:txBody>
          <a:bodyPr/>
          <a:lstStyle/>
          <a:p>
            <a:r>
              <a:t>Use sentence case for slide titles</a:t>
            </a:r>
          </a:p>
        </p:txBody>
      </p:sp>
      <p:sp>
        <p:nvSpPr>
          <p:cNvPr id="9" name="Text Placeholder 15">
            <a:extLst>
              <a:ext uri="{FF2B5EF4-FFF2-40B4-BE49-F238E27FC236}">
                <a16:creationId xmlns:a16="http://schemas.microsoft.com/office/drawing/2014/main" id="{BE92130B-45CE-9415-BBA1-BA39682CCEF4}"/>
              </a:ext>
            </a:extLst>
          </p:cNvPr>
          <p:cNvSpPr>
            <a:spLocks noGrp="1"/>
          </p:cNvSpPr>
          <p:nvPr>
            <p:ph type="body" sz="quarter" idx="13" hasCustomPrompt="1"/>
          </p:nvPr>
        </p:nvSpPr>
        <p:spPr>
          <a:xfrm>
            <a:off x="457199" y="998773"/>
            <a:ext cx="11277602" cy="416352"/>
          </a:xfrm>
        </p:spPr>
        <p:txBody>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t>Optional subtitle</a:t>
            </a:r>
            <a:r>
              <a:rPr lang="en-US"/>
              <a:t>, use sentence case</a:t>
            </a:r>
            <a:endParaRPr/>
          </a:p>
        </p:txBody>
      </p:sp>
      <p:sp>
        <p:nvSpPr>
          <p:cNvPr id="3" name="Content Placeholder 2">
            <a:extLst>
              <a:ext uri="{FF2B5EF4-FFF2-40B4-BE49-F238E27FC236}">
                <a16:creationId xmlns:a16="http://schemas.microsoft.com/office/drawing/2014/main" id="{635C9766-38AF-197F-6F88-085D33AFD72F}"/>
              </a:ext>
            </a:extLst>
          </p:cNvPr>
          <p:cNvSpPr>
            <a:spLocks noGrp="1"/>
          </p:cNvSpPr>
          <p:nvPr>
            <p:ph idx="1" hasCustomPrompt="1"/>
          </p:nvPr>
        </p:nvSpPr>
        <p:spPr>
          <a:xfrm>
            <a:off x="457199" y="1825625"/>
            <a:ext cx="11274551" cy="4041775"/>
          </a:xfrm>
        </p:spPr>
        <p:txBody>
          <a:bodyPr/>
          <a:lstStyle>
            <a:lvl1pPr marL="356616" indent="-356616">
              <a:defRPr/>
            </a:lvl1pPr>
            <a:lvl2pPr marL="731520" indent="-274320">
              <a:defRPr/>
            </a:lvl2pPr>
            <a:lvl3pPr marL="1005840">
              <a:defRPr/>
            </a:lvl3pPr>
            <a:lvl4pPr marL="1005840">
              <a:defRPr/>
            </a:lvl4pPr>
            <a:lvl5pPr marL="1005840">
              <a:defRPr/>
            </a:lvl5pPr>
            <a:lvl6pPr marL="1005840">
              <a:defRPr/>
            </a:lvl6pPr>
            <a:lvl7pPr marL="1005840">
              <a:defRPr/>
            </a:lvl7pPr>
            <a:lvl8pPr marL="1005840">
              <a:defRPr/>
            </a:lvl8pPr>
            <a:lvl9pPr marL="1005840">
              <a:defRPr/>
            </a:lvl9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Tree>
    <p:extLst>
      <p:ext uri="{BB962C8B-B14F-4D97-AF65-F5344CB8AC3E}">
        <p14:creationId xmlns:p14="http://schemas.microsoft.com/office/powerpoint/2010/main" val="3925155249"/>
      </p:ext>
    </p:extLst>
  </p:cSld>
  <p:clrMapOvr>
    <a:masterClrMapping/>
  </p:clrMapOvr>
  <p:extLst>
    <p:ext uri="{DCECCB84-F9BA-43D5-87BE-67443E8EF086}">
      <p15:sldGuideLst xmlns:p15="http://schemas.microsoft.com/office/powerpoint/2012/main">
        <p15:guide id="3" orient="horz" pos="2160">
          <p15:clr>
            <a:srgbClr val="FBAE40"/>
          </p15:clr>
        </p15:guide>
        <p15:guide id="4" orient="horz" pos="1296">
          <p15:clr>
            <a:srgbClr val="F26B43"/>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lor Block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5946D8-6602-9D96-170B-4B3C201AF723}"/>
              </a:ext>
              <a:ext uri="{C183D7F6-B498-43B3-948B-1728B52AA6E4}">
                <adec:decorative xmlns:adec="http://schemas.microsoft.com/office/drawing/2017/decorative" val="1"/>
              </a:ext>
            </a:extLst>
          </p:cNvPr>
          <p:cNvSpPr/>
          <p:nvPr/>
        </p:nvSpPr>
        <p:spPr>
          <a:xfrm flipH="1">
            <a:off x="-3" y="1600200"/>
            <a:ext cx="12191997" cy="5257800"/>
          </a:xfrm>
          <a:prstGeom prst="rect">
            <a:avLst/>
          </a:prstGeom>
          <a:solidFill>
            <a:srgbClr val="E8E5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grpSp>
        <p:nvGrpSpPr>
          <p:cNvPr id="7" name="Group 6">
            <a:extLst>
              <a:ext uri="{FF2B5EF4-FFF2-40B4-BE49-F238E27FC236}">
                <a16:creationId xmlns:a16="http://schemas.microsoft.com/office/drawing/2014/main" id="{EBE54219-0CAF-8F91-FD5E-DEB9BDE34217}"/>
              </a:ext>
              <a:ext uri="{C183D7F6-B498-43B3-948B-1728B52AA6E4}">
                <adec:decorative xmlns:adec="http://schemas.microsoft.com/office/drawing/2017/decorative" val="1"/>
              </a:ext>
            </a:extLst>
          </p:cNvPr>
          <p:cNvGrpSpPr>
            <a:grpSpLocks noChangeAspect="1"/>
          </p:cNvGrpSpPr>
          <p:nvPr>
            <p:custDataLst>
              <p:tags r:id="rId1"/>
            </p:custDataLst>
          </p:nvPr>
        </p:nvGrpSpPr>
        <p:grpSpPr>
          <a:xfrm>
            <a:off x="11370469" y="6150768"/>
            <a:ext cx="366286" cy="365760"/>
            <a:chOff x="10544053" y="454493"/>
            <a:chExt cx="1190747" cy="1189037"/>
          </a:xfrm>
        </p:grpSpPr>
        <p:sp>
          <p:nvSpPr>
            <p:cNvPr id="8" name="Rectangle 7">
              <a:extLst>
                <a:ext uri="{FF2B5EF4-FFF2-40B4-BE49-F238E27FC236}">
                  <a16:creationId xmlns:a16="http://schemas.microsoft.com/office/drawing/2014/main" id="{310781D0-34EC-D00A-BF11-CC313B300ECA}"/>
                </a:ext>
              </a:extLst>
            </p:cNvPr>
            <p:cNvSpPr/>
            <p:nvPr/>
          </p:nvSpPr>
          <p:spPr>
            <a:xfrm>
              <a:off x="10544053" y="741363"/>
              <a:ext cx="1190747" cy="58737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10" name="Freeform: Shape 9">
              <a:extLst>
                <a:ext uri="{FF2B5EF4-FFF2-40B4-BE49-F238E27FC236}">
                  <a16:creationId xmlns:a16="http://schemas.microsoft.com/office/drawing/2014/main" id="{8EA07D08-249C-FDEA-E310-3338B9829457}"/>
                </a:ext>
              </a:extLst>
            </p:cNvPr>
            <p:cNvSpPr/>
            <p:nvPr/>
          </p:nvSpPr>
          <p:spPr>
            <a:xfrm>
              <a:off x="10544053" y="454493"/>
              <a:ext cx="1190747" cy="1189037"/>
            </a:xfrm>
            <a:custGeom>
              <a:avLst/>
              <a:gdLst>
                <a:gd name="connsiteX0" fmla="*/ 2055668 w 2411557"/>
                <a:gd name="connsiteY0" fmla="*/ 982807 h 2408093"/>
                <a:gd name="connsiteX1" fmla="*/ 2158712 w 2411557"/>
                <a:gd name="connsiteY1" fmla="*/ 1294534 h 2408093"/>
                <a:gd name="connsiteX2" fmla="*/ 1951759 w 2411557"/>
                <a:gd name="connsiteY2" fmla="*/ 1294534 h 2408093"/>
                <a:gd name="connsiteX3" fmla="*/ 197427 w 2411557"/>
                <a:gd name="connsiteY3" fmla="*/ 944707 h 2408093"/>
                <a:gd name="connsiteX4" fmla="*/ 353291 w 2411557"/>
                <a:gd name="connsiteY4" fmla="*/ 944707 h 2408093"/>
                <a:gd name="connsiteX5" fmla="*/ 472786 w 2411557"/>
                <a:gd name="connsiteY5" fmla="*/ 1059007 h 2408093"/>
                <a:gd name="connsiteX6" fmla="*/ 353291 w 2411557"/>
                <a:gd name="connsiteY6" fmla="*/ 1174173 h 2408093"/>
                <a:gd name="connsiteX7" fmla="*/ 197427 w 2411557"/>
                <a:gd name="connsiteY7" fmla="*/ 1174173 h 2408093"/>
                <a:gd name="connsiteX8" fmla="*/ 1222664 w 2411557"/>
                <a:gd name="connsiteY8" fmla="*/ 740352 h 2408093"/>
                <a:gd name="connsiteX9" fmla="*/ 755073 w 2411557"/>
                <a:gd name="connsiteY9" fmla="*/ 1203614 h 2408093"/>
                <a:gd name="connsiteX10" fmla="*/ 1223530 w 2411557"/>
                <a:gd name="connsiteY10" fmla="*/ 1666875 h 2408093"/>
                <a:gd name="connsiteX11" fmla="*/ 1655618 w 2411557"/>
                <a:gd name="connsiteY11" fmla="*/ 1224395 h 2408093"/>
                <a:gd name="connsiteX12" fmla="*/ 1655618 w 2411557"/>
                <a:gd name="connsiteY12" fmla="*/ 1140402 h 2408093"/>
                <a:gd name="connsiteX13" fmla="*/ 1642630 w 2411557"/>
                <a:gd name="connsiteY13" fmla="*/ 1127414 h 2408093"/>
                <a:gd name="connsiteX14" fmla="*/ 1219200 w 2411557"/>
                <a:gd name="connsiteY14" fmla="*/ 1127414 h 2408093"/>
                <a:gd name="connsiteX15" fmla="*/ 1206212 w 2411557"/>
                <a:gd name="connsiteY15" fmla="*/ 1140402 h 2408093"/>
                <a:gd name="connsiteX16" fmla="*/ 1206212 w 2411557"/>
                <a:gd name="connsiteY16" fmla="*/ 1302327 h 2408093"/>
                <a:gd name="connsiteX17" fmla="*/ 1219200 w 2411557"/>
                <a:gd name="connsiteY17" fmla="*/ 1315316 h 2408093"/>
                <a:gd name="connsiteX18" fmla="*/ 1426153 w 2411557"/>
                <a:gd name="connsiteY18" fmla="*/ 1315316 h 2408093"/>
                <a:gd name="connsiteX19" fmla="*/ 1220932 w 2411557"/>
                <a:gd name="connsiteY19" fmla="*/ 1463386 h 2408093"/>
                <a:gd name="connsiteX20" fmla="*/ 973282 w 2411557"/>
                <a:gd name="connsiteY20" fmla="*/ 1203614 h 2408093"/>
                <a:gd name="connsiteX21" fmla="*/ 1224396 w 2411557"/>
                <a:gd name="connsiteY21" fmla="*/ 943841 h 2408093"/>
                <a:gd name="connsiteX22" fmla="*/ 1407102 w 2411557"/>
                <a:gd name="connsiteY22" fmla="*/ 1028700 h 2408093"/>
                <a:gd name="connsiteX23" fmla="*/ 1426153 w 2411557"/>
                <a:gd name="connsiteY23" fmla="*/ 1029566 h 2408093"/>
                <a:gd name="connsiteX24" fmla="*/ 1570759 w 2411557"/>
                <a:gd name="connsiteY24" fmla="*/ 910071 h 2408093"/>
                <a:gd name="connsiteX25" fmla="*/ 1570759 w 2411557"/>
                <a:gd name="connsiteY25" fmla="*/ 891020 h 2408093"/>
                <a:gd name="connsiteX26" fmla="*/ 1222664 w 2411557"/>
                <a:gd name="connsiteY26" fmla="*/ 740352 h 2408093"/>
                <a:gd name="connsiteX27" fmla="*/ 0 w 2411557"/>
                <a:gd name="connsiteY27" fmla="*/ 0 h 2408093"/>
                <a:gd name="connsiteX28" fmla="*/ 2067791 w 2411557"/>
                <a:gd name="connsiteY28" fmla="*/ 0 h 2408093"/>
                <a:gd name="connsiteX29" fmla="*/ 2411557 w 2411557"/>
                <a:gd name="connsiteY29" fmla="*/ 343766 h 2408093"/>
                <a:gd name="connsiteX30" fmla="*/ 2411557 w 2411557"/>
                <a:gd name="connsiteY30" fmla="*/ 1376796 h 2408093"/>
                <a:gd name="connsiteX31" fmla="*/ 2201141 w 2411557"/>
                <a:gd name="connsiteY31" fmla="*/ 765464 h 2408093"/>
                <a:gd name="connsiteX32" fmla="*/ 2182957 w 2411557"/>
                <a:gd name="connsiteY32" fmla="*/ 752475 h 2408093"/>
                <a:gd name="connsiteX33" fmla="*/ 1944832 w 2411557"/>
                <a:gd name="connsiteY33" fmla="*/ 752475 h 2408093"/>
                <a:gd name="connsiteX34" fmla="*/ 1926648 w 2411557"/>
                <a:gd name="connsiteY34" fmla="*/ 765464 h 2408093"/>
                <a:gd name="connsiteX35" fmla="*/ 1626178 w 2411557"/>
                <a:gd name="connsiteY35" fmla="*/ 1638300 h 2408093"/>
                <a:gd name="connsiteX36" fmla="*/ 1637434 w 2411557"/>
                <a:gd name="connsiteY36" fmla="*/ 1653886 h 2408093"/>
                <a:gd name="connsiteX37" fmla="*/ 1821873 w 2411557"/>
                <a:gd name="connsiteY37" fmla="*/ 1653886 h 2408093"/>
                <a:gd name="connsiteX38" fmla="*/ 1838325 w 2411557"/>
                <a:gd name="connsiteY38" fmla="*/ 1642629 h 2408093"/>
                <a:gd name="connsiteX39" fmla="*/ 1892012 w 2411557"/>
                <a:gd name="connsiteY39" fmla="*/ 1478973 h 2408093"/>
                <a:gd name="connsiteX40" fmla="*/ 2220191 w 2411557"/>
                <a:gd name="connsiteY40" fmla="*/ 1478973 h 2408093"/>
                <a:gd name="connsiteX41" fmla="*/ 2273878 w 2411557"/>
                <a:gd name="connsiteY41" fmla="*/ 1642629 h 2408093"/>
                <a:gd name="connsiteX42" fmla="*/ 2290330 w 2411557"/>
                <a:gd name="connsiteY42" fmla="*/ 1653886 h 2408093"/>
                <a:gd name="connsiteX43" fmla="*/ 2290330 w 2411557"/>
                <a:gd name="connsiteY43" fmla="*/ 1653020 h 2408093"/>
                <a:gd name="connsiteX44" fmla="*/ 2408094 w 2411557"/>
                <a:gd name="connsiteY44" fmla="*/ 1653020 h 2408093"/>
                <a:gd name="connsiteX45" fmla="*/ 2408094 w 2411557"/>
                <a:gd name="connsiteY45" fmla="*/ 2408093 h 2408093"/>
                <a:gd name="connsiteX46" fmla="*/ 343766 w 2411557"/>
                <a:gd name="connsiteY46" fmla="*/ 2408093 h 2408093"/>
                <a:gd name="connsiteX47" fmla="*/ 0 w 2411557"/>
                <a:gd name="connsiteY47" fmla="*/ 2064327 h 2408093"/>
                <a:gd name="connsiteX48" fmla="*/ 0 w 2411557"/>
                <a:gd name="connsiteY48" fmla="*/ 1654752 h 2408093"/>
                <a:gd name="connsiteX49" fmla="*/ 181841 w 2411557"/>
                <a:gd name="connsiteY49" fmla="*/ 1654752 h 2408093"/>
                <a:gd name="connsiteX50" fmla="*/ 197427 w 2411557"/>
                <a:gd name="connsiteY50" fmla="*/ 1639166 h 2408093"/>
                <a:gd name="connsiteX51" fmla="*/ 197427 w 2411557"/>
                <a:gd name="connsiteY51" fmla="*/ 1361209 h 2408093"/>
                <a:gd name="connsiteX52" fmla="*/ 300471 w 2411557"/>
                <a:gd name="connsiteY52" fmla="*/ 1361209 h 2408093"/>
                <a:gd name="connsiteX53" fmla="*/ 464993 w 2411557"/>
                <a:gd name="connsiteY53" fmla="*/ 1641764 h 2408093"/>
                <a:gd name="connsiteX54" fmla="*/ 488373 w 2411557"/>
                <a:gd name="connsiteY54" fmla="*/ 1654752 h 2408093"/>
                <a:gd name="connsiteX55" fmla="*/ 702252 w 2411557"/>
                <a:gd name="connsiteY55" fmla="*/ 1654752 h 2408093"/>
                <a:gd name="connsiteX56" fmla="*/ 712643 w 2411557"/>
                <a:gd name="connsiteY56" fmla="*/ 1633970 h 2408093"/>
                <a:gd name="connsiteX57" fmla="*/ 515216 w 2411557"/>
                <a:gd name="connsiteY57" fmla="*/ 1324841 h 2408093"/>
                <a:gd name="connsiteX58" fmla="*/ 690130 w 2411557"/>
                <a:gd name="connsiteY58" fmla="*/ 1052946 h 2408093"/>
                <a:gd name="connsiteX59" fmla="*/ 359352 w 2411557"/>
                <a:gd name="connsiteY59" fmla="*/ 752475 h 2408093"/>
                <a:gd name="connsiteX60" fmla="*/ 0 w 2411557"/>
                <a:gd name="connsiteY60" fmla="*/ 752475 h 2408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11557" h="2408093">
                  <a:moveTo>
                    <a:pt x="2055668" y="982807"/>
                  </a:moveTo>
                  <a:lnTo>
                    <a:pt x="2158712" y="1294534"/>
                  </a:lnTo>
                  <a:lnTo>
                    <a:pt x="1951759" y="1294534"/>
                  </a:lnTo>
                  <a:close/>
                  <a:moveTo>
                    <a:pt x="197427" y="944707"/>
                  </a:moveTo>
                  <a:lnTo>
                    <a:pt x="353291" y="944707"/>
                  </a:lnTo>
                  <a:cubicBezTo>
                    <a:pt x="420832" y="944707"/>
                    <a:pt x="472786" y="989734"/>
                    <a:pt x="472786" y="1059007"/>
                  </a:cubicBezTo>
                  <a:cubicBezTo>
                    <a:pt x="472786" y="1128280"/>
                    <a:pt x="421698" y="1173307"/>
                    <a:pt x="353291" y="1174173"/>
                  </a:cubicBezTo>
                  <a:lnTo>
                    <a:pt x="197427" y="1174173"/>
                  </a:lnTo>
                  <a:close/>
                  <a:moveTo>
                    <a:pt x="1222664" y="740352"/>
                  </a:moveTo>
                  <a:cubicBezTo>
                    <a:pt x="949902" y="740352"/>
                    <a:pt x="755073" y="937779"/>
                    <a:pt x="755073" y="1203614"/>
                  </a:cubicBezTo>
                  <a:cubicBezTo>
                    <a:pt x="755073" y="1469448"/>
                    <a:pt x="950768" y="1666875"/>
                    <a:pt x="1223530" y="1666875"/>
                  </a:cubicBezTo>
                  <a:cubicBezTo>
                    <a:pt x="1467716" y="1666875"/>
                    <a:pt x="1653887" y="1474643"/>
                    <a:pt x="1655618" y="1224395"/>
                  </a:cubicBezTo>
                  <a:lnTo>
                    <a:pt x="1655618" y="1140402"/>
                  </a:lnTo>
                  <a:cubicBezTo>
                    <a:pt x="1655618" y="1132609"/>
                    <a:pt x="1650423" y="1127414"/>
                    <a:pt x="1642630" y="1127414"/>
                  </a:cubicBezTo>
                  <a:lnTo>
                    <a:pt x="1219200" y="1127414"/>
                  </a:lnTo>
                  <a:cubicBezTo>
                    <a:pt x="1211407" y="1127414"/>
                    <a:pt x="1206212" y="1132609"/>
                    <a:pt x="1206212" y="1140402"/>
                  </a:cubicBezTo>
                  <a:lnTo>
                    <a:pt x="1206212" y="1302327"/>
                  </a:lnTo>
                  <a:cubicBezTo>
                    <a:pt x="1206212" y="1310120"/>
                    <a:pt x="1211407" y="1315316"/>
                    <a:pt x="1219200" y="1315316"/>
                  </a:cubicBezTo>
                  <a:lnTo>
                    <a:pt x="1426153" y="1315316"/>
                  </a:lnTo>
                  <a:cubicBezTo>
                    <a:pt x="1401041" y="1407102"/>
                    <a:pt x="1326573" y="1463386"/>
                    <a:pt x="1220932" y="1463386"/>
                  </a:cubicBezTo>
                  <a:cubicBezTo>
                    <a:pt x="1075459" y="1463386"/>
                    <a:pt x="973282" y="1356014"/>
                    <a:pt x="973282" y="1203614"/>
                  </a:cubicBezTo>
                  <a:cubicBezTo>
                    <a:pt x="973282" y="1052946"/>
                    <a:pt x="1076325" y="943841"/>
                    <a:pt x="1224396" y="943841"/>
                  </a:cubicBezTo>
                  <a:cubicBezTo>
                    <a:pt x="1301462" y="943841"/>
                    <a:pt x="1362941" y="975014"/>
                    <a:pt x="1407102" y="1028700"/>
                  </a:cubicBezTo>
                  <a:cubicBezTo>
                    <a:pt x="1412298" y="1034761"/>
                    <a:pt x="1420091" y="1034761"/>
                    <a:pt x="1426153" y="1029566"/>
                  </a:cubicBezTo>
                  <a:lnTo>
                    <a:pt x="1570759" y="910071"/>
                  </a:lnTo>
                  <a:cubicBezTo>
                    <a:pt x="1575955" y="904875"/>
                    <a:pt x="1575955" y="897082"/>
                    <a:pt x="1570759" y="891020"/>
                  </a:cubicBezTo>
                  <a:cubicBezTo>
                    <a:pt x="1498023" y="800966"/>
                    <a:pt x="1369868" y="740352"/>
                    <a:pt x="1222664" y="740352"/>
                  </a:cubicBezTo>
                  <a:close/>
                  <a:moveTo>
                    <a:pt x="0" y="0"/>
                  </a:moveTo>
                  <a:lnTo>
                    <a:pt x="2067791" y="0"/>
                  </a:lnTo>
                  <a:cubicBezTo>
                    <a:pt x="2257425" y="0"/>
                    <a:pt x="2411557" y="154132"/>
                    <a:pt x="2411557" y="343766"/>
                  </a:cubicBezTo>
                  <a:lnTo>
                    <a:pt x="2411557" y="1376796"/>
                  </a:lnTo>
                  <a:lnTo>
                    <a:pt x="2201141" y="765464"/>
                  </a:lnTo>
                  <a:cubicBezTo>
                    <a:pt x="2198543" y="757670"/>
                    <a:pt x="2193348" y="752475"/>
                    <a:pt x="2182957" y="752475"/>
                  </a:cubicBezTo>
                  <a:lnTo>
                    <a:pt x="1944832" y="752475"/>
                  </a:lnTo>
                  <a:cubicBezTo>
                    <a:pt x="1934441" y="752475"/>
                    <a:pt x="1929246" y="757670"/>
                    <a:pt x="1926648" y="765464"/>
                  </a:cubicBezTo>
                  <a:lnTo>
                    <a:pt x="1626178" y="1638300"/>
                  </a:lnTo>
                  <a:cubicBezTo>
                    <a:pt x="1623580" y="1647825"/>
                    <a:pt x="1627043" y="1653886"/>
                    <a:pt x="1637434" y="1653886"/>
                  </a:cubicBezTo>
                  <a:lnTo>
                    <a:pt x="1821873" y="1653886"/>
                  </a:lnTo>
                  <a:cubicBezTo>
                    <a:pt x="1830532" y="1653886"/>
                    <a:pt x="1835727" y="1650423"/>
                    <a:pt x="1838325" y="1642629"/>
                  </a:cubicBezTo>
                  <a:lnTo>
                    <a:pt x="1892012" y="1478973"/>
                  </a:lnTo>
                  <a:lnTo>
                    <a:pt x="2220191" y="1478973"/>
                  </a:lnTo>
                  <a:lnTo>
                    <a:pt x="2273878" y="1642629"/>
                  </a:lnTo>
                  <a:cubicBezTo>
                    <a:pt x="2276475" y="1650423"/>
                    <a:pt x="2281671" y="1653886"/>
                    <a:pt x="2290330" y="1653886"/>
                  </a:cubicBezTo>
                  <a:lnTo>
                    <a:pt x="2290330" y="1653020"/>
                  </a:lnTo>
                  <a:lnTo>
                    <a:pt x="2408094" y="1653020"/>
                  </a:lnTo>
                  <a:lnTo>
                    <a:pt x="2408094" y="2408093"/>
                  </a:lnTo>
                  <a:lnTo>
                    <a:pt x="343766" y="2408093"/>
                  </a:lnTo>
                  <a:cubicBezTo>
                    <a:pt x="154132" y="2408093"/>
                    <a:pt x="0" y="2253962"/>
                    <a:pt x="0" y="2064327"/>
                  </a:cubicBezTo>
                  <a:lnTo>
                    <a:pt x="0" y="1654752"/>
                  </a:lnTo>
                  <a:lnTo>
                    <a:pt x="181841" y="1654752"/>
                  </a:lnTo>
                  <a:cubicBezTo>
                    <a:pt x="191366" y="1654752"/>
                    <a:pt x="197427" y="1647825"/>
                    <a:pt x="197427" y="1639166"/>
                  </a:cubicBezTo>
                  <a:lnTo>
                    <a:pt x="197427" y="1361209"/>
                  </a:lnTo>
                  <a:lnTo>
                    <a:pt x="300471" y="1361209"/>
                  </a:lnTo>
                  <a:lnTo>
                    <a:pt x="464993" y="1641764"/>
                  </a:lnTo>
                  <a:cubicBezTo>
                    <a:pt x="470189" y="1651289"/>
                    <a:pt x="477116" y="1654752"/>
                    <a:pt x="488373" y="1654752"/>
                  </a:cubicBezTo>
                  <a:lnTo>
                    <a:pt x="702252" y="1654752"/>
                  </a:lnTo>
                  <a:cubicBezTo>
                    <a:pt x="713509" y="1654752"/>
                    <a:pt x="718705" y="1644361"/>
                    <a:pt x="712643" y="1633970"/>
                  </a:cubicBezTo>
                  <a:lnTo>
                    <a:pt x="515216" y="1324841"/>
                  </a:lnTo>
                  <a:cubicBezTo>
                    <a:pt x="626052" y="1278082"/>
                    <a:pt x="690130" y="1180234"/>
                    <a:pt x="690130" y="1052946"/>
                  </a:cubicBezTo>
                  <a:cubicBezTo>
                    <a:pt x="690130" y="874568"/>
                    <a:pt x="562841" y="752475"/>
                    <a:pt x="359352" y="752475"/>
                  </a:cubicBezTo>
                  <a:lnTo>
                    <a:pt x="0" y="752475"/>
                  </a:lnTo>
                  <a:close/>
                </a:path>
              </a:pathLst>
            </a:custGeom>
            <a:solidFill>
              <a:srgbClr val="D10000"/>
            </a:solidFill>
            <a:ln w="8653" cap="flat">
              <a:noFill/>
              <a:prstDash val="solid"/>
              <a:miter/>
            </a:ln>
          </p:spPr>
          <p:txBody>
            <a:bodyPr rtlCol="0" anchor="ctr">
              <a:noAutofit/>
            </a:bodyPr>
            <a:lstStyle/>
            <a:p>
              <a:endParaRPr/>
            </a:p>
          </p:txBody>
        </p:sp>
      </p:grpSp>
      <p:sp>
        <p:nvSpPr>
          <p:cNvPr id="6" name="Slide Number Placeholder 5">
            <a:extLst>
              <a:ext uri="{FF2B5EF4-FFF2-40B4-BE49-F238E27FC236}">
                <a16:creationId xmlns:a16="http://schemas.microsoft.com/office/drawing/2014/main" id="{0195F184-3B1B-E460-7D45-611C8E33C880}"/>
              </a:ext>
            </a:extLst>
          </p:cNvPr>
          <p:cNvSpPr>
            <a:spLocks noGrp="1"/>
          </p:cNvSpPr>
          <p:nvPr>
            <p:ph type="sldNum" sz="quarter" idx="12"/>
          </p:nvPr>
        </p:nvSpPr>
        <p:spPr/>
        <p:txBody>
          <a:bodyPr>
            <a:noAutofit/>
          </a:bodyPr>
          <a:lstStyle/>
          <a:p>
            <a:fld id="{A7D4F30D-40DB-4D14-92A8-71EC94CA5371}" type="slidenum">
              <a:rPr/>
              <a:t>‹#›</a:t>
            </a:fld>
            <a:endParaRPr/>
          </a:p>
        </p:txBody>
      </p:sp>
      <p:sp>
        <p:nvSpPr>
          <p:cNvPr id="4" name="Date Placeholder 3">
            <a:extLst>
              <a:ext uri="{FF2B5EF4-FFF2-40B4-BE49-F238E27FC236}">
                <a16:creationId xmlns:a16="http://schemas.microsoft.com/office/drawing/2014/main" id="{C9A1E486-9647-BC32-1BA1-2E5ACC14A814}"/>
              </a:ext>
            </a:extLst>
          </p:cNvPr>
          <p:cNvSpPr>
            <a:spLocks noGrp="1"/>
          </p:cNvSpPr>
          <p:nvPr>
            <p:ph type="dt" sz="half" idx="10"/>
          </p:nvPr>
        </p:nvSpPr>
        <p:spPr/>
        <p:txBody>
          <a:bodyPr>
            <a:noAutofit/>
          </a:bodyPr>
          <a:lstStyle/>
          <a:p>
            <a:fld id="{7B352C71-02E6-4006-B0D4-02939058F01F}" type="datetime1">
              <a:rPr lang="en-US" smtClean="0"/>
              <a:t>9/18/2026</a:t>
            </a:fld>
            <a:endParaRPr/>
          </a:p>
        </p:txBody>
      </p:sp>
      <p:sp>
        <p:nvSpPr>
          <p:cNvPr id="5" name="Footer Placeholder 4">
            <a:extLst>
              <a:ext uri="{FF2B5EF4-FFF2-40B4-BE49-F238E27FC236}">
                <a16:creationId xmlns:a16="http://schemas.microsoft.com/office/drawing/2014/main" id="{F467A256-A132-1518-3B3C-8686768EF993}"/>
              </a:ext>
            </a:extLst>
          </p:cNvPr>
          <p:cNvSpPr>
            <a:spLocks noGrp="1"/>
          </p:cNvSpPr>
          <p:nvPr>
            <p:ph type="ftr" sz="quarter" idx="11"/>
          </p:nvPr>
        </p:nvSpPr>
        <p:spPr/>
        <p:txBody>
          <a:bodyPr>
            <a:noAutofit/>
          </a:bodyPr>
          <a:lstStyle/>
          <a:p>
            <a:endParaRPr/>
          </a:p>
        </p:txBody>
      </p:sp>
      <p:sp>
        <p:nvSpPr>
          <p:cNvPr id="13" name="Title 12">
            <a:extLst>
              <a:ext uri="{FF2B5EF4-FFF2-40B4-BE49-F238E27FC236}">
                <a16:creationId xmlns:a16="http://schemas.microsoft.com/office/drawing/2014/main" id="{3C98EBA6-D32A-9D1E-A49A-D40A371C6F5A}"/>
              </a:ext>
            </a:extLst>
          </p:cNvPr>
          <p:cNvSpPr>
            <a:spLocks noGrp="1"/>
          </p:cNvSpPr>
          <p:nvPr>
            <p:ph type="title" hasCustomPrompt="1"/>
          </p:nvPr>
        </p:nvSpPr>
        <p:spPr/>
        <p:txBody>
          <a:bodyPr>
            <a:noAutofit/>
          </a:bodyPr>
          <a:lstStyle/>
          <a:p>
            <a:r>
              <a:t>Use sentence case for slide titles</a:t>
            </a:r>
          </a:p>
        </p:txBody>
      </p:sp>
      <p:sp>
        <p:nvSpPr>
          <p:cNvPr id="9" name="Text Placeholder 15">
            <a:extLst>
              <a:ext uri="{FF2B5EF4-FFF2-40B4-BE49-F238E27FC236}">
                <a16:creationId xmlns:a16="http://schemas.microsoft.com/office/drawing/2014/main" id="{BE92130B-45CE-9415-BBA1-BA39682CCEF4}"/>
              </a:ext>
            </a:extLst>
          </p:cNvPr>
          <p:cNvSpPr>
            <a:spLocks noGrp="1"/>
          </p:cNvSpPr>
          <p:nvPr>
            <p:ph type="body" sz="quarter" idx="13" hasCustomPrompt="1"/>
          </p:nvPr>
        </p:nvSpPr>
        <p:spPr>
          <a:xfrm>
            <a:off x="457199" y="998773"/>
            <a:ext cx="11277602" cy="416352"/>
          </a:xfrm>
        </p:spPr>
        <p:txBody>
          <a:bodyPr>
            <a:noAutofit/>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
        <p:nvSpPr>
          <p:cNvPr id="3" name="Content Placeholder 2">
            <a:extLst>
              <a:ext uri="{FF2B5EF4-FFF2-40B4-BE49-F238E27FC236}">
                <a16:creationId xmlns:a16="http://schemas.microsoft.com/office/drawing/2014/main" id="{635C9766-38AF-197F-6F88-085D33AFD72F}"/>
              </a:ext>
            </a:extLst>
          </p:cNvPr>
          <p:cNvSpPr>
            <a:spLocks noGrp="1"/>
          </p:cNvSpPr>
          <p:nvPr>
            <p:ph idx="1" hasCustomPrompt="1"/>
          </p:nvPr>
        </p:nvSpPr>
        <p:spPr>
          <a:xfrm>
            <a:off x="1524000" y="2061768"/>
            <a:ext cx="9144000" cy="4034232"/>
          </a:xfrm>
        </p:spPr>
        <p:txBody>
          <a:bodyPr>
            <a:noAutofit/>
          </a:bodyPr>
          <a:lstStyle>
            <a:lvl1pPr marL="356616" indent="-356616">
              <a:defRPr/>
            </a:lvl1pPr>
            <a:lvl2pPr marL="731520" indent="-274320">
              <a:defRPr/>
            </a:lvl2pPr>
            <a:lvl3pPr marL="1005840">
              <a:defRPr/>
            </a:lvl3pPr>
            <a:lvl4pPr marL="1005840">
              <a:defRPr/>
            </a:lvl4pPr>
            <a:lvl5pPr marL="1005840">
              <a:defRPr/>
            </a:lvl5pPr>
            <a:lvl6pPr marL="1005840">
              <a:defRPr/>
            </a:lvl6pPr>
            <a:lvl7pPr marL="1005840">
              <a:defRPr/>
            </a:lvl7pPr>
            <a:lvl8pPr marL="1005840">
              <a:defRPr/>
            </a:lvl8pPr>
            <a:lvl9pPr marL="1005840">
              <a:defRPr/>
            </a:lvl9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Tree>
    <p:extLst>
      <p:ext uri="{BB962C8B-B14F-4D97-AF65-F5344CB8AC3E}">
        <p14:creationId xmlns:p14="http://schemas.microsoft.com/office/powerpoint/2010/main" val="1405964486"/>
      </p:ext>
    </p:extLst>
  </p:cSld>
  <p:clrMapOvr>
    <a:masterClrMapping/>
  </p:clrMapOvr>
  <p:extLst>
    <p:ext uri="{DCECCB84-F9BA-43D5-87BE-67443E8EF086}">
      <p15:sldGuideLst xmlns:p15="http://schemas.microsoft.com/office/powerpoint/2012/main">
        <p15:guide id="1" pos="960">
          <p15:clr>
            <a:srgbClr val="F26B43"/>
          </p15:clr>
        </p15:guide>
        <p15:guide id="2" pos="6720">
          <p15:clr>
            <a:srgbClr val="F26B43"/>
          </p15:clr>
        </p15:guide>
        <p15:guide id="3" orient="horz" pos="2160">
          <p15:clr>
            <a:srgbClr val="FBAE40"/>
          </p15:clr>
        </p15:guide>
        <p15:guide id="4" orient="horz" pos="1296">
          <p15:clr>
            <a:srgbClr val="F26B43"/>
          </p15:clr>
        </p15:guide>
        <p15:guide id="5" orient="horz" pos="3840">
          <p15:clr>
            <a:srgbClr val="F26B43"/>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lor Block Content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8D51D1-EFC0-A53F-52A4-B159575D88FB}"/>
              </a:ext>
              <a:ext uri="{C183D7F6-B498-43B3-948B-1728B52AA6E4}">
                <adec:decorative xmlns:adec="http://schemas.microsoft.com/office/drawing/2017/decorative" val="1"/>
              </a:ext>
            </a:extLst>
          </p:cNvPr>
          <p:cNvSpPr/>
          <p:nvPr/>
        </p:nvSpPr>
        <p:spPr>
          <a:xfrm flipH="1">
            <a:off x="-1" y="-1"/>
            <a:ext cx="11370469" cy="6150769"/>
          </a:xfrm>
          <a:prstGeom prst="rect">
            <a:avLst/>
          </a:prstGeom>
          <a:solidFill>
            <a:srgbClr val="E8E5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6" name="Slide Number Placeholder 5">
            <a:extLst>
              <a:ext uri="{FF2B5EF4-FFF2-40B4-BE49-F238E27FC236}">
                <a16:creationId xmlns:a16="http://schemas.microsoft.com/office/drawing/2014/main" id="{0195F184-3B1B-E460-7D45-611C8E33C880}"/>
              </a:ext>
            </a:extLst>
          </p:cNvPr>
          <p:cNvSpPr>
            <a:spLocks noGrp="1"/>
          </p:cNvSpPr>
          <p:nvPr>
            <p:ph type="sldNum" sz="quarter" idx="12"/>
          </p:nvPr>
        </p:nvSpPr>
        <p:spPr/>
        <p:txBody>
          <a:bodyPr>
            <a:noAutofit/>
          </a:bodyPr>
          <a:lstStyle/>
          <a:p>
            <a:fld id="{A7D4F30D-40DB-4D14-92A8-71EC94CA5371}" type="slidenum">
              <a:rPr/>
              <a:t>‹#›</a:t>
            </a:fld>
            <a:endParaRPr/>
          </a:p>
        </p:txBody>
      </p:sp>
      <p:sp>
        <p:nvSpPr>
          <p:cNvPr id="4" name="Date Placeholder 3">
            <a:extLst>
              <a:ext uri="{FF2B5EF4-FFF2-40B4-BE49-F238E27FC236}">
                <a16:creationId xmlns:a16="http://schemas.microsoft.com/office/drawing/2014/main" id="{C9A1E486-9647-BC32-1BA1-2E5ACC14A814}"/>
              </a:ext>
            </a:extLst>
          </p:cNvPr>
          <p:cNvSpPr>
            <a:spLocks noGrp="1"/>
          </p:cNvSpPr>
          <p:nvPr>
            <p:ph type="dt" sz="half" idx="10"/>
          </p:nvPr>
        </p:nvSpPr>
        <p:spPr/>
        <p:txBody>
          <a:bodyPr>
            <a:noAutofit/>
          </a:bodyPr>
          <a:lstStyle/>
          <a:p>
            <a:fld id="{252FCC6A-89FD-4FE1-B121-C0DB339DC8E6}" type="datetime1">
              <a:rPr lang="en-US" smtClean="0"/>
              <a:t>9/18/2026</a:t>
            </a:fld>
            <a:endParaRPr/>
          </a:p>
        </p:txBody>
      </p:sp>
      <p:sp>
        <p:nvSpPr>
          <p:cNvPr id="5" name="Footer Placeholder 4">
            <a:extLst>
              <a:ext uri="{FF2B5EF4-FFF2-40B4-BE49-F238E27FC236}">
                <a16:creationId xmlns:a16="http://schemas.microsoft.com/office/drawing/2014/main" id="{F467A256-A132-1518-3B3C-8686768EF993}"/>
              </a:ext>
            </a:extLst>
          </p:cNvPr>
          <p:cNvSpPr>
            <a:spLocks noGrp="1"/>
          </p:cNvSpPr>
          <p:nvPr>
            <p:ph type="ftr" sz="quarter" idx="11"/>
          </p:nvPr>
        </p:nvSpPr>
        <p:spPr/>
        <p:txBody>
          <a:bodyPr>
            <a:noAutofit/>
          </a:bodyPr>
          <a:lstStyle/>
          <a:p>
            <a:endParaRPr/>
          </a:p>
        </p:txBody>
      </p:sp>
      <p:sp>
        <p:nvSpPr>
          <p:cNvPr id="13" name="Title 12">
            <a:extLst>
              <a:ext uri="{FF2B5EF4-FFF2-40B4-BE49-F238E27FC236}">
                <a16:creationId xmlns:a16="http://schemas.microsoft.com/office/drawing/2014/main" id="{3C98EBA6-D32A-9D1E-A49A-D40A371C6F5A}"/>
              </a:ext>
            </a:extLst>
          </p:cNvPr>
          <p:cNvSpPr>
            <a:spLocks noGrp="1"/>
          </p:cNvSpPr>
          <p:nvPr>
            <p:ph type="title" hasCustomPrompt="1"/>
          </p:nvPr>
        </p:nvSpPr>
        <p:spPr>
          <a:xfrm>
            <a:off x="457199" y="454495"/>
            <a:ext cx="10210801" cy="536106"/>
          </a:xfrm>
        </p:spPr>
        <p:txBody>
          <a:bodyPr>
            <a:noAutofit/>
          </a:bodyPr>
          <a:lstStyle/>
          <a:p>
            <a:r>
              <a:t>Use sentence case for slide titles</a:t>
            </a:r>
          </a:p>
        </p:txBody>
      </p:sp>
      <p:sp>
        <p:nvSpPr>
          <p:cNvPr id="9" name="Text Placeholder 15">
            <a:extLst>
              <a:ext uri="{FF2B5EF4-FFF2-40B4-BE49-F238E27FC236}">
                <a16:creationId xmlns:a16="http://schemas.microsoft.com/office/drawing/2014/main" id="{BE92130B-45CE-9415-BBA1-BA39682CCEF4}"/>
              </a:ext>
            </a:extLst>
          </p:cNvPr>
          <p:cNvSpPr>
            <a:spLocks noGrp="1"/>
          </p:cNvSpPr>
          <p:nvPr>
            <p:ph type="body" sz="quarter" idx="13" hasCustomPrompt="1"/>
          </p:nvPr>
        </p:nvSpPr>
        <p:spPr>
          <a:xfrm>
            <a:off x="457199" y="998773"/>
            <a:ext cx="10210801" cy="416352"/>
          </a:xfrm>
        </p:spPr>
        <p:txBody>
          <a:bodyPr>
            <a:noAutofit/>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
        <p:nvSpPr>
          <p:cNvPr id="3" name="Content Placeholder 2">
            <a:extLst>
              <a:ext uri="{FF2B5EF4-FFF2-40B4-BE49-F238E27FC236}">
                <a16:creationId xmlns:a16="http://schemas.microsoft.com/office/drawing/2014/main" id="{635C9766-38AF-197F-6F88-085D33AFD72F}"/>
              </a:ext>
            </a:extLst>
          </p:cNvPr>
          <p:cNvSpPr>
            <a:spLocks noGrp="1"/>
          </p:cNvSpPr>
          <p:nvPr>
            <p:ph idx="1" hasCustomPrompt="1"/>
          </p:nvPr>
        </p:nvSpPr>
        <p:spPr>
          <a:xfrm>
            <a:off x="457198" y="2061768"/>
            <a:ext cx="10210801" cy="4034232"/>
          </a:xfrm>
        </p:spPr>
        <p:txBody>
          <a:bodyPr>
            <a:noAutofit/>
          </a:bodyPr>
          <a:lstStyle>
            <a:lvl1pPr marL="356616" indent="-356616">
              <a:defRPr/>
            </a:lvl1pPr>
            <a:lvl2pPr marL="731520" indent="-274320">
              <a:defRPr/>
            </a:lvl2pPr>
            <a:lvl3pPr marL="1005840">
              <a:defRPr/>
            </a:lvl3pPr>
            <a:lvl4pPr marL="1005840">
              <a:defRPr/>
            </a:lvl4pPr>
            <a:lvl5pPr marL="1005840">
              <a:defRPr/>
            </a:lvl5pPr>
            <a:lvl6pPr marL="1005840">
              <a:defRPr/>
            </a:lvl6pPr>
            <a:lvl7pPr marL="1005840">
              <a:defRPr/>
            </a:lvl7pPr>
            <a:lvl8pPr marL="1005840">
              <a:defRPr/>
            </a:lvl8pPr>
            <a:lvl9pPr marL="1005840">
              <a:defRPr/>
            </a:lvl9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Tree>
    <p:extLst>
      <p:ext uri="{BB962C8B-B14F-4D97-AF65-F5344CB8AC3E}">
        <p14:creationId xmlns:p14="http://schemas.microsoft.com/office/powerpoint/2010/main" val="2598707461"/>
      </p:ext>
    </p:extLst>
  </p:cSld>
  <p:clrMapOvr>
    <a:masterClrMapping/>
  </p:clrMapOvr>
  <p:extLst>
    <p:ext uri="{DCECCB84-F9BA-43D5-87BE-67443E8EF086}">
      <p15:sldGuideLst xmlns:p15="http://schemas.microsoft.com/office/powerpoint/2012/main">
        <p15:guide id="1" pos="960">
          <p15:clr>
            <a:srgbClr val="F26B43"/>
          </p15:clr>
        </p15:guide>
        <p15:guide id="2" pos="6720">
          <p15:clr>
            <a:srgbClr val="F26B43"/>
          </p15:clr>
        </p15:guide>
        <p15:guide id="3" orient="horz" pos="2160">
          <p15:clr>
            <a:srgbClr val="FBAE40"/>
          </p15:clr>
        </p15:guide>
        <p15:guide id="4" orient="horz" pos="1296">
          <p15:clr>
            <a:srgbClr val="F26B43"/>
          </p15:clr>
        </p15:guide>
        <p15:guide id="5" orient="horz" pos="3840">
          <p15:clr>
            <a:srgbClr val="F26B43"/>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 Content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425370C-3B79-6EC4-4A32-1AAEF99F676F}"/>
              </a:ext>
              <a:ext uri="{C183D7F6-B498-43B3-948B-1728B52AA6E4}">
                <adec:decorative xmlns:adec="http://schemas.microsoft.com/office/drawing/2017/decorative" val="1"/>
              </a:ext>
            </a:extLst>
          </p:cNvPr>
          <p:cNvSpPr/>
          <p:nvPr/>
        </p:nvSpPr>
        <p:spPr>
          <a:xfrm>
            <a:off x="0" y="-1"/>
            <a:ext cx="4215384" cy="6857999"/>
          </a:xfrm>
          <a:prstGeom prst="rect">
            <a:avLst/>
          </a:prstGeom>
          <a:solidFill>
            <a:srgbClr val="AECF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5" name="Slide Number Placeholder 4">
            <a:extLst>
              <a:ext uri="{FF2B5EF4-FFF2-40B4-BE49-F238E27FC236}">
                <a16:creationId xmlns:a16="http://schemas.microsoft.com/office/drawing/2014/main" id="{C05D1A4E-3676-D856-F40E-A80C01AD3909}"/>
              </a:ext>
            </a:extLst>
          </p:cNvPr>
          <p:cNvSpPr>
            <a:spLocks noGrp="1"/>
          </p:cNvSpPr>
          <p:nvPr>
            <p:ph type="sldNum" sz="quarter" idx="12"/>
          </p:nvPr>
        </p:nvSpPr>
        <p:spPr/>
        <p:txBody>
          <a:bodyPr>
            <a:noAutofit/>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314F0D47-3930-51FC-EE5E-7A03EA27F742}"/>
              </a:ext>
            </a:extLst>
          </p:cNvPr>
          <p:cNvSpPr>
            <a:spLocks noGrp="1"/>
          </p:cNvSpPr>
          <p:nvPr>
            <p:ph type="dt" sz="half" idx="10"/>
          </p:nvPr>
        </p:nvSpPr>
        <p:spPr/>
        <p:txBody>
          <a:bodyPr>
            <a:noAutofit/>
          </a:bodyPr>
          <a:lstStyle/>
          <a:p>
            <a:fld id="{AAF4D675-10F3-4F73-BB90-58E0DDB7A136}" type="datetime1">
              <a:rPr lang="en-US" smtClean="0"/>
              <a:t>9/18/2026</a:t>
            </a:fld>
            <a:endParaRPr/>
          </a:p>
        </p:txBody>
      </p:sp>
      <p:sp>
        <p:nvSpPr>
          <p:cNvPr id="4" name="Footer Placeholder 3">
            <a:extLst>
              <a:ext uri="{FF2B5EF4-FFF2-40B4-BE49-F238E27FC236}">
                <a16:creationId xmlns:a16="http://schemas.microsoft.com/office/drawing/2014/main" id="{F79859B6-8836-DA12-D6A7-8E88C707E528}"/>
              </a:ext>
            </a:extLst>
          </p:cNvPr>
          <p:cNvSpPr>
            <a:spLocks noGrp="1"/>
          </p:cNvSpPr>
          <p:nvPr>
            <p:ph type="ftr" sz="quarter" idx="11"/>
          </p:nvPr>
        </p:nvSpPr>
        <p:spPr/>
        <p:txBody>
          <a:bodyPr>
            <a:noAutofit/>
          </a:bodyPr>
          <a:lstStyle/>
          <a:p>
            <a:endParaRPr/>
          </a:p>
        </p:txBody>
      </p:sp>
      <p:sp>
        <p:nvSpPr>
          <p:cNvPr id="2" name="Title 1">
            <a:extLst>
              <a:ext uri="{FF2B5EF4-FFF2-40B4-BE49-F238E27FC236}">
                <a16:creationId xmlns:a16="http://schemas.microsoft.com/office/drawing/2014/main" id="{CE0D40FB-25A6-8A5C-E462-349807D02B8E}"/>
              </a:ext>
            </a:extLst>
          </p:cNvPr>
          <p:cNvSpPr>
            <a:spLocks noGrp="1"/>
          </p:cNvSpPr>
          <p:nvPr>
            <p:ph type="title" hasCustomPrompt="1"/>
          </p:nvPr>
        </p:nvSpPr>
        <p:spPr>
          <a:xfrm>
            <a:off x="457199" y="454494"/>
            <a:ext cx="3314701" cy="1453252"/>
          </a:xfrm>
        </p:spPr>
        <p:txBody>
          <a:bodyPr>
            <a:noAutofit/>
          </a:bodyPr>
          <a:lstStyle>
            <a:lvl1pPr>
              <a:defRPr>
                <a:solidFill>
                  <a:schemeClr val="tx1"/>
                </a:solidFill>
              </a:defRPr>
            </a:lvl1pPr>
          </a:lstStyle>
          <a:p>
            <a:r>
              <a:t>Use sentence case for slide titles</a:t>
            </a:r>
          </a:p>
        </p:txBody>
      </p:sp>
      <p:sp>
        <p:nvSpPr>
          <p:cNvPr id="10" name="Text Placeholder 15">
            <a:extLst>
              <a:ext uri="{FF2B5EF4-FFF2-40B4-BE49-F238E27FC236}">
                <a16:creationId xmlns:a16="http://schemas.microsoft.com/office/drawing/2014/main" id="{B4FD9EAC-675B-ADA9-4C26-B3AC844BB5F2}"/>
              </a:ext>
            </a:extLst>
          </p:cNvPr>
          <p:cNvSpPr>
            <a:spLocks noGrp="1"/>
          </p:cNvSpPr>
          <p:nvPr>
            <p:ph type="body" sz="quarter" idx="13" hasCustomPrompt="1"/>
          </p:nvPr>
        </p:nvSpPr>
        <p:spPr>
          <a:xfrm>
            <a:off x="457199" y="1945888"/>
            <a:ext cx="3314701" cy="1235461"/>
          </a:xfrm>
        </p:spPr>
        <p:txBody>
          <a:bodyPr>
            <a:noAutofit/>
          </a:bodyPr>
          <a:lstStyle>
            <a:lvl1pPr marL="0" indent="0">
              <a:spcBef>
                <a:spcPts val="0"/>
              </a:spcBef>
              <a:buNone/>
              <a:defRPr sz="2000">
                <a:solidFill>
                  <a:schemeClr val="tx1"/>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marL="0" marR="0" lvl="0" indent="0" algn="l" defTabSz="914400" rtl="0" eaLnBrk="1" fontAlgn="auto" latinLnBrk="0" hangingPunct="1">
              <a:lnSpc>
                <a:spcPct val="100000"/>
              </a:lnSpc>
              <a:spcBef>
                <a:spcPts val="0"/>
              </a:spcBef>
              <a:spcAft>
                <a:spcPts val="0"/>
              </a:spcAft>
              <a:buClr>
                <a:schemeClr val="tx1">
                  <a:lumMod val="65000"/>
                  <a:lumOff val="35000"/>
                </a:schemeClr>
              </a:buClr>
              <a:buSzTx/>
              <a:buFont typeface="Wingdings" panose="05000000000000000000" pitchFamily="2" charset="2"/>
              <a:buNone/>
              <a:tabLst/>
              <a:defRPr/>
            </a:pPr>
            <a:r>
              <a:rPr lang="en-US"/>
              <a:t>Optional subtitle, use sentence case and reposition as needed</a:t>
            </a:r>
            <a:endParaRPr/>
          </a:p>
        </p:txBody>
      </p:sp>
      <p:sp>
        <p:nvSpPr>
          <p:cNvPr id="12" name="Content Placeholder 11">
            <a:extLst>
              <a:ext uri="{FF2B5EF4-FFF2-40B4-BE49-F238E27FC236}">
                <a16:creationId xmlns:a16="http://schemas.microsoft.com/office/drawing/2014/main" id="{B271B652-0364-C8BA-41BA-35A63B30D137}"/>
              </a:ext>
            </a:extLst>
          </p:cNvPr>
          <p:cNvSpPr>
            <a:spLocks noGrp="1"/>
          </p:cNvSpPr>
          <p:nvPr>
            <p:ph sz="quarter" idx="14" hasCustomPrompt="1"/>
          </p:nvPr>
        </p:nvSpPr>
        <p:spPr>
          <a:xfrm>
            <a:off x="4572000" y="996619"/>
            <a:ext cx="7162800" cy="4870782"/>
          </a:xfrm>
        </p:spPr>
        <p:txBody>
          <a:bodyPr>
            <a:noAutofit/>
          </a:bodyPr>
          <a:lstStyle>
            <a:lvl1pPr marL="228600" indent="-228600">
              <a:defRPr sz="2000"/>
            </a:lvl1pPr>
            <a:lvl2pPr>
              <a:defRPr sz="1800"/>
            </a:lvl2pPr>
            <a:lvl3pPr>
              <a:defRPr sz="1600"/>
            </a:lvl3pPr>
            <a:lvl4pPr>
              <a:defRPr sz="1600"/>
            </a:lvl4pPr>
            <a:lvl5pPr>
              <a:defRPr sz="1600"/>
            </a:lvl5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Tree>
    <p:extLst>
      <p:ext uri="{BB962C8B-B14F-4D97-AF65-F5344CB8AC3E}">
        <p14:creationId xmlns:p14="http://schemas.microsoft.com/office/powerpoint/2010/main" val="4616756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 Content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425370C-3B79-6EC4-4A32-1AAEF99F676F}"/>
              </a:ext>
              <a:ext uri="{C183D7F6-B498-43B3-948B-1728B52AA6E4}">
                <adec:decorative xmlns:adec="http://schemas.microsoft.com/office/drawing/2017/decorative" val="1"/>
              </a:ext>
            </a:extLst>
          </p:cNvPr>
          <p:cNvSpPr/>
          <p:nvPr/>
        </p:nvSpPr>
        <p:spPr>
          <a:xfrm>
            <a:off x="0" y="-1"/>
            <a:ext cx="4215384" cy="6857999"/>
          </a:xfrm>
          <a:prstGeom prst="rect">
            <a:avLst/>
          </a:prstGeom>
          <a:solidFill>
            <a:srgbClr val="AECF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5" name="Slide Number Placeholder 4">
            <a:extLst>
              <a:ext uri="{FF2B5EF4-FFF2-40B4-BE49-F238E27FC236}">
                <a16:creationId xmlns:a16="http://schemas.microsoft.com/office/drawing/2014/main" id="{C05D1A4E-3676-D856-F40E-A80C01AD3909}"/>
              </a:ext>
            </a:extLst>
          </p:cNvPr>
          <p:cNvSpPr>
            <a:spLocks noGrp="1"/>
          </p:cNvSpPr>
          <p:nvPr>
            <p:ph type="sldNum" sz="quarter" idx="12"/>
          </p:nvPr>
        </p:nvSpPr>
        <p:spPr/>
        <p:txBody>
          <a:bodyPr>
            <a:noAutofit/>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314F0D47-3930-51FC-EE5E-7A03EA27F742}"/>
              </a:ext>
            </a:extLst>
          </p:cNvPr>
          <p:cNvSpPr>
            <a:spLocks noGrp="1"/>
          </p:cNvSpPr>
          <p:nvPr>
            <p:ph type="dt" sz="half" idx="10"/>
          </p:nvPr>
        </p:nvSpPr>
        <p:spPr/>
        <p:txBody>
          <a:bodyPr>
            <a:noAutofit/>
          </a:bodyPr>
          <a:lstStyle/>
          <a:p>
            <a:fld id="{4B6C3D8A-9E13-45B7-8D49-F8E7227D592D}" type="datetime1">
              <a:rPr lang="en-US" smtClean="0"/>
              <a:t>9/18/2026</a:t>
            </a:fld>
            <a:endParaRPr/>
          </a:p>
        </p:txBody>
      </p:sp>
      <p:sp>
        <p:nvSpPr>
          <p:cNvPr id="4" name="Footer Placeholder 3">
            <a:extLst>
              <a:ext uri="{FF2B5EF4-FFF2-40B4-BE49-F238E27FC236}">
                <a16:creationId xmlns:a16="http://schemas.microsoft.com/office/drawing/2014/main" id="{F79859B6-8836-DA12-D6A7-8E88C707E528}"/>
              </a:ext>
            </a:extLst>
          </p:cNvPr>
          <p:cNvSpPr>
            <a:spLocks noGrp="1"/>
          </p:cNvSpPr>
          <p:nvPr>
            <p:ph type="ftr" sz="quarter" idx="11"/>
          </p:nvPr>
        </p:nvSpPr>
        <p:spPr/>
        <p:txBody>
          <a:bodyPr>
            <a:noAutofit/>
          </a:bodyPr>
          <a:lstStyle/>
          <a:p>
            <a:endParaRPr/>
          </a:p>
        </p:txBody>
      </p:sp>
      <p:sp>
        <p:nvSpPr>
          <p:cNvPr id="2" name="Title 1">
            <a:extLst>
              <a:ext uri="{FF2B5EF4-FFF2-40B4-BE49-F238E27FC236}">
                <a16:creationId xmlns:a16="http://schemas.microsoft.com/office/drawing/2014/main" id="{CE0D40FB-25A6-8A5C-E462-349807D02B8E}"/>
              </a:ext>
            </a:extLst>
          </p:cNvPr>
          <p:cNvSpPr>
            <a:spLocks noGrp="1"/>
          </p:cNvSpPr>
          <p:nvPr>
            <p:ph type="title" hasCustomPrompt="1"/>
          </p:nvPr>
        </p:nvSpPr>
        <p:spPr>
          <a:xfrm>
            <a:off x="457199" y="454494"/>
            <a:ext cx="3314701" cy="1453252"/>
          </a:xfrm>
        </p:spPr>
        <p:txBody>
          <a:bodyPr>
            <a:noAutofit/>
          </a:bodyPr>
          <a:lstStyle>
            <a:lvl1pPr>
              <a:defRPr>
                <a:solidFill>
                  <a:schemeClr val="tx1"/>
                </a:solidFill>
              </a:defRPr>
            </a:lvl1pPr>
          </a:lstStyle>
          <a:p>
            <a:r>
              <a:t>Use sentence case for slide titles</a:t>
            </a:r>
          </a:p>
        </p:txBody>
      </p:sp>
      <p:sp>
        <p:nvSpPr>
          <p:cNvPr id="10" name="Text Placeholder 15">
            <a:extLst>
              <a:ext uri="{FF2B5EF4-FFF2-40B4-BE49-F238E27FC236}">
                <a16:creationId xmlns:a16="http://schemas.microsoft.com/office/drawing/2014/main" id="{B4FD9EAC-675B-ADA9-4C26-B3AC844BB5F2}"/>
              </a:ext>
            </a:extLst>
          </p:cNvPr>
          <p:cNvSpPr>
            <a:spLocks noGrp="1"/>
          </p:cNvSpPr>
          <p:nvPr>
            <p:ph type="body" sz="quarter" idx="13" hasCustomPrompt="1"/>
          </p:nvPr>
        </p:nvSpPr>
        <p:spPr>
          <a:xfrm>
            <a:off x="457199" y="1945888"/>
            <a:ext cx="3314701" cy="1235461"/>
          </a:xfrm>
        </p:spPr>
        <p:txBody>
          <a:bodyPr>
            <a:noAutofit/>
          </a:bodyPr>
          <a:lstStyle>
            <a:lvl1pPr marL="0" indent="0">
              <a:spcBef>
                <a:spcPts val="0"/>
              </a:spcBef>
              <a:buNone/>
              <a:defRPr sz="2000">
                <a:solidFill>
                  <a:schemeClr val="tx1"/>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marL="0" marR="0" lvl="0" indent="0" algn="l" defTabSz="914400" rtl="0" eaLnBrk="1" fontAlgn="auto" latinLnBrk="0" hangingPunct="1">
              <a:lnSpc>
                <a:spcPct val="100000"/>
              </a:lnSpc>
              <a:spcBef>
                <a:spcPts val="0"/>
              </a:spcBef>
              <a:spcAft>
                <a:spcPts val="0"/>
              </a:spcAft>
              <a:buClr>
                <a:schemeClr val="tx1">
                  <a:lumMod val="65000"/>
                  <a:lumOff val="35000"/>
                </a:schemeClr>
              </a:buClr>
              <a:buSzTx/>
              <a:buFont typeface="Wingdings" panose="05000000000000000000" pitchFamily="2" charset="2"/>
              <a:buNone/>
              <a:tabLst/>
              <a:defRPr/>
            </a:pPr>
            <a:r>
              <a:rPr lang="en-US"/>
              <a:t>Optional subtitle, use sentence case and reposition as needed</a:t>
            </a:r>
          </a:p>
        </p:txBody>
      </p:sp>
      <p:sp>
        <p:nvSpPr>
          <p:cNvPr id="11" name="Text Placeholder 15">
            <a:extLst>
              <a:ext uri="{FF2B5EF4-FFF2-40B4-BE49-F238E27FC236}">
                <a16:creationId xmlns:a16="http://schemas.microsoft.com/office/drawing/2014/main" id="{D1975B9B-964A-61E7-6069-9ADE5098033D}"/>
              </a:ext>
            </a:extLst>
          </p:cNvPr>
          <p:cNvSpPr>
            <a:spLocks noGrp="1"/>
          </p:cNvSpPr>
          <p:nvPr>
            <p:ph type="body" sz="quarter" idx="16" hasCustomPrompt="1"/>
          </p:nvPr>
        </p:nvSpPr>
        <p:spPr>
          <a:xfrm>
            <a:off x="4572000" y="996619"/>
            <a:ext cx="3429000" cy="420624"/>
          </a:xfrm>
        </p:spPr>
        <p:txBody>
          <a:bodyPr>
            <a:noAutofit/>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2" name="Content Placeholder 11">
            <a:extLst>
              <a:ext uri="{FF2B5EF4-FFF2-40B4-BE49-F238E27FC236}">
                <a16:creationId xmlns:a16="http://schemas.microsoft.com/office/drawing/2014/main" id="{B271B652-0364-C8BA-41BA-35A63B30D137}"/>
              </a:ext>
            </a:extLst>
          </p:cNvPr>
          <p:cNvSpPr>
            <a:spLocks noGrp="1"/>
          </p:cNvSpPr>
          <p:nvPr>
            <p:ph sz="quarter" idx="14" hasCustomPrompt="1"/>
          </p:nvPr>
        </p:nvSpPr>
        <p:spPr>
          <a:xfrm>
            <a:off x="4572000" y="1566533"/>
            <a:ext cx="3429000" cy="4300867"/>
          </a:xfrm>
        </p:spPr>
        <p:txBody>
          <a:bodyPr>
            <a:noAutofit/>
          </a:bodyPr>
          <a:lstStyle>
            <a:lvl1pPr marL="228600" indent="-228600">
              <a:defRPr sz="2000"/>
            </a:lvl1pPr>
            <a:lvl2pPr>
              <a:defRPr sz="1800"/>
            </a:lvl2pPr>
            <a:lvl3pPr>
              <a:defRPr sz="1600"/>
            </a:lvl3pPr>
            <a:lvl4pPr>
              <a:defRPr sz="1600"/>
            </a:lvl4pPr>
            <a:lvl5pPr>
              <a:defRPr sz="1600"/>
            </a:lvl5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4" name="Text Placeholder 15">
            <a:extLst>
              <a:ext uri="{FF2B5EF4-FFF2-40B4-BE49-F238E27FC236}">
                <a16:creationId xmlns:a16="http://schemas.microsoft.com/office/drawing/2014/main" id="{CEE5B4F5-63A4-7E35-EE17-DFA8D79444E9}"/>
              </a:ext>
            </a:extLst>
          </p:cNvPr>
          <p:cNvSpPr>
            <a:spLocks noGrp="1"/>
          </p:cNvSpPr>
          <p:nvPr>
            <p:ph type="body" sz="quarter" idx="18" hasCustomPrompt="1"/>
          </p:nvPr>
        </p:nvSpPr>
        <p:spPr>
          <a:xfrm>
            <a:off x="8305800" y="996619"/>
            <a:ext cx="3429000" cy="420624"/>
          </a:xfrm>
        </p:spPr>
        <p:txBody>
          <a:bodyPr>
            <a:noAutofit/>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3" name="Content Placeholder 11">
            <a:extLst>
              <a:ext uri="{FF2B5EF4-FFF2-40B4-BE49-F238E27FC236}">
                <a16:creationId xmlns:a16="http://schemas.microsoft.com/office/drawing/2014/main" id="{ADA3C8B8-487C-C682-D390-797D44ECDAF3}"/>
              </a:ext>
            </a:extLst>
          </p:cNvPr>
          <p:cNvSpPr>
            <a:spLocks noGrp="1"/>
          </p:cNvSpPr>
          <p:nvPr>
            <p:ph sz="quarter" idx="17" hasCustomPrompt="1"/>
          </p:nvPr>
        </p:nvSpPr>
        <p:spPr>
          <a:xfrm>
            <a:off x="8305800" y="1566533"/>
            <a:ext cx="3429000" cy="4300867"/>
          </a:xfrm>
        </p:spPr>
        <p:txBody>
          <a:bodyPr>
            <a:noAutofit/>
          </a:bodyPr>
          <a:lstStyle>
            <a:lvl1pPr marL="228600" indent="-228600">
              <a:defRPr sz="2000"/>
            </a:lvl1pPr>
            <a:lvl2pPr>
              <a:defRPr sz="1800"/>
            </a:lvl2pPr>
            <a:lvl3pPr>
              <a:defRPr sz="1600"/>
            </a:lvl3pPr>
            <a:lvl4pPr>
              <a:defRPr sz="1600"/>
            </a:lvl4pPr>
            <a:lvl5pPr>
              <a:defRPr sz="1600"/>
            </a:lvl5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Tree>
    <p:extLst>
      <p:ext uri="{BB962C8B-B14F-4D97-AF65-F5344CB8AC3E}">
        <p14:creationId xmlns:p14="http://schemas.microsoft.com/office/powerpoint/2010/main" val="36610740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1F3F0-ED9B-BE4C-D9AB-51B6ED9C16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905DEB-77C0-3660-F69B-D488C0A1EC48}"/>
              </a:ext>
            </a:extLst>
          </p:cNvPr>
          <p:cNvSpPr>
            <a:spLocks noGrp="1"/>
          </p:cNvSpPr>
          <p:nvPr>
            <p:ph sz="half" idx="1" hasCustomPrompt="1"/>
          </p:nvPr>
        </p:nvSpPr>
        <p:spPr>
          <a:xfrm>
            <a:off x="457200" y="1828800"/>
            <a:ext cx="5303520" cy="4046993"/>
          </a:xfrm>
        </p:spPr>
        <p:txBody>
          <a:bodyPr/>
          <a:lstStyle>
            <a:lvl1pPr marL="356616" indent="-356616">
              <a:lnSpc>
                <a:spcPct val="110000"/>
              </a:lnSpc>
              <a:defRPr/>
            </a:lvl1pPr>
            <a:lvl2pPr marL="731520" indent="-274320">
              <a:lnSpc>
                <a:spcPct val="110000"/>
              </a:lnSpc>
              <a:defRPr/>
            </a:lvl2pPr>
            <a:lvl3pPr marL="1005840">
              <a:lnSpc>
                <a:spcPct val="110000"/>
              </a:lnSpc>
              <a:defRPr/>
            </a:lvl3pPr>
            <a:lvl4pPr marL="1005840">
              <a:lnSpc>
                <a:spcPct val="110000"/>
              </a:lnSpc>
              <a:defRPr/>
            </a:lvl4pPr>
            <a:lvl5pPr marL="1005840">
              <a:lnSpc>
                <a:spcPct val="110000"/>
              </a:lnSpc>
              <a:defRPr/>
            </a:lvl5pPr>
            <a:lvl6pPr marL="1005840">
              <a:defRPr/>
            </a:lvl6pPr>
            <a:lvl7pPr marL="1005840">
              <a:defRPr/>
            </a:lvl7pPr>
            <a:lvl8pPr marL="1005840">
              <a:defRPr/>
            </a:lvl8pPr>
            <a:lvl9pPr marL="1005840">
              <a:defRPr/>
            </a:lvl9pPr>
          </a:lstStyle>
          <a:p>
            <a:pPr lvl="0"/>
            <a:r>
              <a:rPr lang="en-US"/>
              <a:t>Click to add text or choose an icon below to insert other content, sentence case preferred</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EA7CBCA-42D2-15F0-1287-28B5A3F81F80}"/>
              </a:ext>
            </a:extLst>
          </p:cNvPr>
          <p:cNvSpPr>
            <a:spLocks noGrp="1"/>
          </p:cNvSpPr>
          <p:nvPr>
            <p:ph sz="half" idx="2" hasCustomPrompt="1"/>
          </p:nvPr>
        </p:nvSpPr>
        <p:spPr>
          <a:xfrm>
            <a:off x="6431280" y="1828800"/>
            <a:ext cx="5303520" cy="4046993"/>
          </a:xfrm>
        </p:spPr>
        <p:txBody>
          <a:bodyPr/>
          <a:lstStyle>
            <a:lvl1pPr marL="356616" indent="-356616">
              <a:lnSpc>
                <a:spcPct val="110000"/>
              </a:lnSpc>
              <a:defRPr/>
            </a:lvl1pPr>
            <a:lvl2pPr>
              <a:lnSpc>
                <a:spcPct val="110000"/>
              </a:lnSpc>
              <a:defRPr/>
            </a:lvl2pPr>
            <a:lvl3pPr marL="1005840">
              <a:lnSpc>
                <a:spcPct val="110000"/>
              </a:lnSpc>
              <a:defRPr/>
            </a:lvl3pPr>
            <a:lvl4pPr marL="1005840">
              <a:lnSpc>
                <a:spcPct val="110000"/>
              </a:lnSpc>
              <a:defRPr/>
            </a:lvl4pPr>
            <a:lvl5pPr marL="1005840">
              <a:lnSpc>
                <a:spcPct val="110000"/>
              </a:lnSpc>
              <a:defRPr/>
            </a:lvl5pPr>
            <a:lvl6pPr marL="1005840">
              <a:defRPr/>
            </a:lvl6pPr>
            <a:lvl7pPr marL="1005840">
              <a:defRPr/>
            </a:lvl7pPr>
            <a:lvl8pPr marL="1005840">
              <a:defRPr/>
            </a:lvl8pPr>
            <a:lvl9pPr marL="1005840">
              <a:defRPr/>
            </a:lvl9pPr>
          </a:lstStyle>
          <a:p>
            <a:pPr lvl="0"/>
            <a:r>
              <a:rPr lang="en-US"/>
              <a:t>Click to add text or choose an icon below to insert other content, sentence case preferred</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49982D-65CD-F125-B225-47C7A28A75CB}"/>
              </a:ext>
            </a:extLst>
          </p:cNvPr>
          <p:cNvSpPr>
            <a:spLocks noGrp="1"/>
          </p:cNvSpPr>
          <p:nvPr>
            <p:ph type="dt" sz="half" idx="10"/>
          </p:nvPr>
        </p:nvSpPr>
        <p:spPr/>
        <p:txBody>
          <a:bodyPr/>
          <a:lstStyle/>
          <a:p>
            <a:fld id="{114FE477-946F-4CB9-A8D0-838C77E02584}" type="datetimeFigureOut">
              <a:rPr lang="en-US" smtClean="0"/>
              <a:t>9/18/2026</a:t>
            </a:fld>
            <a:endParaRPr lang="en-US"/>
          </a:p>
        </p:txBody>
      </p:sp>
      <p:sp>
        <p:nvSpPr>
          <p:cNvPr id="6" name="Footer Placeholder 5">
            <a:extLst>
              <a:ext uri="{FF2B5EF4-FFF2-40B4-BE49-F238E27FC236}">
                <a16:creationId xmlns:a16="http://schemas.microsoft.com/office/drawing/2014/main" id="{6474F886-6D1B-4375-249B-CA570921C3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0E642A-9FD8-DF2F-8739-A4C44CAFC9A6}"/>
              </a:ext>
            </a:extLst>
          </p:cNvPr>
          <p:cNvSpPr>
            <a:spLocks noGrp="1"/>
          </p:cNvSpPr>
          <p:nvPr>
            <p:ph type="sldNum" sz="quarter" idx="12"/>
          </p:nvPr>
        </p:nvSpPr>
        <p:spPr/>
        <p:txBody>
          <a:bodyPr/>
          <a:lstStyle/>
          <a:p>
            <a:fld id="{4B66793B-AAAD-40B1-80CA-602F92A20344}" type="slidenum">
              <a:rPr lang="en-US" smtClean="0"/>
              <a:t>‹#›</a:t>
            </a:fld>
            <a:endParaRPr lang="en-US"/>
          </a:p>
        </p:txBody>
      </p:sp>
      <p:sp>
        <p:nvSpPr>
          <p:cNvPr id="8" name="Text Placeholder 15">
            <a:extLst>
              <a:ext uri="{FF2B5EF4-FFF2-40B4-BE49-F238E27FC236}">
                <a16:creationId xmlns:a16="http://schemas.microsoft.com/office/drawing/2014/main" id="{2996E27A-8747-88BC-CA45-9C7966202032}"/>
              </a:ext>
            </a:extLst>
          </p:cNvPr>
          <p:cNvSpPr>
            <a:spLocks noGrp="1"/>
          </p:cNvSpPr>
          <p:nvPr>
            <p:ph type="body" sz="quarter" idx="13" hasCustomPrompt="1"/>
          </p:nvPr>
        </p:nvSpPr>
        <p:spPr>
          <a:xfrm>
            <a:off x="457199" y="998773"/>
            <a:ext cx="11277602" cy="416352"/>
          </a:xfrm>
        </p:spPr>
        <p:txBody>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Tree>
    <p:extLst>
      <p:ext uri="{BB962C8B-B14F-4D97-AF65-F5344CB8AC3E}">
        <p14:creationId xmlns:p14="http://schemas.microsoft.com/office/powerpoint/2010/main" val="16397036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2 Columns">
    <p:spTree>
      <p:nvGrpSpPr>
        <p:cNvPr id="1" name=""/>
        <p:cNvGrpSpPr/>
        <p:nvPr/>
      </p:nvGrpSpPr>
      <p:grpSpPr>
        <a:xfrm>
          <a:off x="0" y="0"/>
          <a:ext cx="0" cy="0"/>
          <a:chOff x="0" y="0"/>
          <a:chExt cx="0" cy="0"/>
        </a:xfrm>
      </p:grpSpPr>
      <p:sp>
        <p:nvSpPr>
          <p:cNvPr id="10" name="Do not remove" hidden="1">
            <a:extLst>
              <a:ext uri="{FF2B5EF4-FFF2-40B4-BE49-F238E27FC236}">
                <a16:creationId xmlns:a16="http://schemas.microsoft.com/office/drawing/2014/main" id="{0B410CF9-7D28-FB1A-4916-2EBA22FC5883}"/>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DCFA9B95-C7D9-EBCC-7FBE-109F7371B8B3}"/>
              </a:ext>
            </a:extLst>
          </p:cNvPr>
          <p:cNvSpPr>
            <a:spLocks noGrp="1"/>
          </p:cNvSpPr>
          <p:nvPr>
            <p:ph type="sldNum" sz="quarter" idx="12"/>
          </p:nvPr>
        </p:nvSpPr>
        <p:spPr/>
        <p:txBody>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15817424-F209-70E7-FD1B-5EFAE6E7D019}"/>
              </a:ext>
            </a:extLst>
          </p:cNvPr>
          <p:cNvSpPr>
            <a:spLocks noGrp="1"/>
          </p:cNvSpPr>
          <p:nvPr>
            <p:ph type="dt" sz="half" idx="10"/>
          </p:nvPr>
        </p:nvSpPr>
        <p:spPr/>
        <p:txBody>
          <a:bodyPr/>
          <a:lstStyle/>
          <a:p>
            <a:fld id="{D5BF6920-03FD-4D75-A746-E4A52D3658B8}" type="datetime1">
              <a:rPr lang="en-US" smtClean="0"/>
              <a:t>9/18/2026</a:t>
            </a:fld>
            <a:endParaRPr/>
          </a:p>
        </p:txBody>
      </p:sp>
      <p:sp>
        <p:nvSpPr>
          <p:cNvPr id="4" name="Footer Placeholder 3">
            <a:extLst>
              <a:ext uri="{FF2B5EF4-FFF2-40B4-BE49-F238E27FC236}">
                <a16:creationId xmlns:a16="http://schemas.microsoft.com/office/drawing/2014/main" id="{E7E6E406-6B00-EDAA-032A-9078F16DA7FA}"/>
              </a:ext>
            </a:extLst>
          </p:cNvPr>
          <p:cNvSpPr>
            <a:spLocks noGrp="1"/>
          </p:cNvSpPr>
          <p:nvPr>
            <p:ph type="ftr" sz="quarter" idx="11"/>
          </p:nvPr>
        </p:nvSpPr>
        <p:spPr/>
        <p:txBody>
          <a:bodyPr/>
          <a:lstStyle/>
          <a:p>
            <a:endParaRPr/>
          </a:p>
        </p:txBody>
      </p:sp>
      <p:sp>
        <p:nvSpPr>
          <p:cNvPr id="2" name="Title 1">
            <a:extLst>
              <a:ext uri="{FF2B5EF4-FFF2-40B4-BE49-F238E27FC236}">
                <a16:creationId xmlns:a16="http://schemas.microsoft.com/office/drawing/2014/main" id="{C5F4DD3B-78D6-F6A5-6E7D-5AA013467762}"/>
              </a:ext>
            </a:extLst>
          </p:cNvPr>
          <p:cNvSpPr>
            <a:spLocks noGrp="1"/>
          </p:cNvSpPr>
          <p:nvPr>
            <p:ph type="title" hasCustomPrompt="1"/>
          </p:nvPr>
        </p:nvSpPr>
        <p:spPr/>
        <p:txBody>
          <a:bodyPr/>
          <a:lstStyle/>
          <a:p>
            <a:r>
              <a:t>Use sentence case for slide titles</a:t>
            </a:r>
          </a:p>
        </p:txBody>
      </p:sp>
      <p:sp>
        <p:nvSpPr>
          <p:cNvPr id="6" name="Text Placeholder 15">
            <a:extLst>
              <a:ext uri="{FF2B5EF4-FFF2-40B4-BE49-F238E27FC236}">
                <a16:creationId xmlns:a16="http://schemas.microsoft.com/office/drawing/2014/main" id="{2DBD0D28-9D8E-0C5B-DB18-BA8A04C408B7}"/>
              </a:ext>
            </a:extLst>
          </p:cNvPr>
          <p:cNvSpPr>
            <a:spLocks noGrp="1"/>
          </p:cNvSpPr>
          <p:nvPr>
            <p:ph type="body" sz="quarter" idx="13" hasCustomPrompt="1"/>
          </p:nvPr>
        </p:nvSpPr>
        <p:spPr>
          <a:xfrm>
            <a:off x="457199" y="998773"/>
            <a:ext cx="11277602" cy="416352"/>
          </a:xfrm>
        </p:spPr>
        <p:txBody>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
        <p:nvSpPr>
          <p:cNvPr id="9" name="Text Placeholder 15">
            <a:extLst>
              <a:ext uri="{FF2B5EF4-FFF2-40B4-BE49-F238E27FC236}">
                <a16:creationId xmlns:a16="http://schemas.microsoft.com/office/drawing/2014/main" id="{7BDC6453-E594-964C-EC86-658BF59E1EEE}"/>
              </a:ext>
            </a:extLst>
          </p:cNvPr>
          <p:cNvSpPr>
            <a:spLocks noGrp="1"/>
          </p:cNvSpPr>
          <p:nvPr>
            <p:ph type="body" sz="quarter" idx="15" hasCustomPrompt="1"/>
          </p:nvPr>
        </p:nvSpPr>
        <p:spPr>
          <a:xfrm>
            <a:off x="457200" y="1828800"/>
            <a:ext cx="5303520" cy="420624"/>
          </a:xfrm>
        </p:spPr>
        <p:txBody>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3" name="Content Placeholder 15">
            <a:extLst>
              <a:ext uri="{FF2B5EF4-FFF2-40B4-BE49-F238E27FC236}">
                <a16:creationId xmlns:a16="http://schemas.microsoft.com/office/drawing/2014/main" id="{5D0F2471-6BCF-28BC-39AD-DE6A148E6A59}"/>
              </a:ext>
            </a:extLst>
          </p:cNvPr>
          <p:cNvSpPr>
            <a:spLocks noGrp="1"/>
          </p:cNvSpPr>
          <p:nvPr>
            <p:ph sz="quarter" idx="20" hasCustomPrompt="1"/>
          </p:nvPr>
        </p:nvSpPr>
        <p:spPr>
          <a:xfrm>
            <a:off x="457200" y="2438400"/>
            <a:ext cx="5303520" cy="3437393"/>
          </a:xfrm>
        </p:spPr>
        <p:txBody>
          <a:bodyPr/>
          <a:lstStyle>
            <a:lvl1pPr marL="228600" indent="-228600">
              <a:defRPr sz="2000"/>
            </a:lvl1pPr>
            <a:lvl2pPr>
              <a:defRPr sz="1800"/>
            </a:lvl2pPr>
            <a:lvl3pPr>
              <a:defRPr sz="1600"/>
            </a:lvl3pPr>
            <a:lvl4pPr>
              <a:defRPr sz="1600"/>
            </a:lvl4pPr>
            <a:lvl5pPr>
              <a:defRPr sz="1600"/>
            </a:lvl5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1" name="Text Placeholder 15">
            <a:extLst>
              <a:ext uri="{FF2B5EF4-FFF2-40B4-BE49-F238E27FC236}">
                <a16:creationId xmlns:a16="http://schemas.microsoft.com/office/drawing/2014/main" id="{212783C0-58B5-24BA-D5DC-F367B1075368}"/>
              </a:ext>
            </a:extLst>
          </p:cNvPr>
          <p:cNvSpPr>
            <a:spLocks noGrp="1"/>
          </p:cNvSpPr>
          <p:nvPr>
            <p:ph type="body" sz="quarter" idx="17" hasCustomPrompt="1"/>
          </p:nvPr>
        </p:nvSpPr>
        <p:spPr>
          <a:xfrm>
            <a:off x="6431280" y="1828800"/>
            <a:ext cx="5303520" cy="420624"/>
          </a:xfrm>
        </p:spPr>
        <p:txBody>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5" name="Content Placeholder 15">
            <a:extLst>
              <a:ext uri="{FF2B5EF4-FFF2-40B4-BE49-F238E27FC236}">
                <a16:creationId xmlns:a16="http://schemas.microsoft.com/office/drawing/2014/main" id="{DE5BCD09-3F62-BF0B-9034-37D1A8575E89}"/>
              </a:ext>
            </a:extLst>
          </p:cNvPr>
          <p:cNvSpPr>
            <a:spLocks noGrp="1"/>
          </p:cNvSpPr>
          <p:nvPr>
            <p:ph sz="quarter" idx="21" hasCustomPrompt="1"/>
          </p:nvPr>
        </p:nvSpPr>
        <p:spPr>
          <a:xfrm>
            <a:off x="6431280" y="2438400"/>
            <a:ext cx="5303520" cy="3437393"/>
          </a:xfrm>
        </p:spPr>
        <p:txBody>
          <a:bodyPr/>
          <a:lstStyle>
            <a:lvl1pPr marL="228600" indent="-228600">
              <a:defRPr sz="2000"/>
            </a:lvl1pPr>
            <a:lvl2pPr>
              <a:defRPr sz="1800"/>
            </a:lvl2pPr>
            <a:lvl3pPr>
              <a:defRPr sz="1600"/>
            </a:lvl3pPr>
            <a:lvl4pPr>
              <a:defRPr sz="1600"/>
            </a:lvl4pPr>
            <a:lvl5pPr>
              <a:defRPr sz="1600"/>
            </a:lvl5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Tree>
    <p:extLst>
      <p:ext uri="{BB962C8B-B14F-4D97-AF65-F5344CB8AC3E}">
        <p14:creationId xmlns:p14="http://schemas.microsoft.com/office/powerpoint/2010/main" val="20327483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 Columns">
    <p:spTree>
      <p:nvGrpSpPr>
        <p:cNvPr id="1" name=""/>
        <p:cNvGrpSpPr/>
        <p:nvPr/>
      </p:nvGrpSpPr>
      <p:grpSpPr>
        <a:xfrm>
          <a:off x="0" y="0"/>
          <a:ext cx="0" cy="0"/>
          <a:chOff x="0" y="0"/>
          <a:chExt cx="0" cy="0"/>
        </a:xfrm>
      </p:grpSpPr>
      <p:sp>
        <p:nvSpPr>
          <p:cNvPr id="7" name="Do not remove" hidden="1">
            <a:extLst>
              <a:ext uri="{FF2B5EF4-FFF2-40B4-BE49-F238E27FC236}">
                <a16:creationId xmlns:a16="http://schemas.microsoft.com/office/drawing/2014/main" id="{B6FA5037-1BAB-DD7B-7DB0-22F5D6A35DDE}"/>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DCFA9B95-C7D9-EBCC-7FBE-109F7371B8B3}"/>
              </a:ext>
            </a:extLst>
          </p:cNvPr>
          <p:cNvSpPr>
            <a:spLocks noGrp="1"/>
          </p:cNvSpPr>
          <p:nvPr>
            <p:ph type="sldNum" sz="quarter" idx="12"/>
          </p:nvPr>
        </p:nvSpPr>
        <p:spPr/>
        <p:txBody>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15817424-F209-70E7-FD1B-5EFAE6E7D019}"/>
              </a:ext>
            </a:extLst>
          </p:cNvPr>
          <p:cNvSpPr>
            <a:spLocks noGrp="1"/>
          </p:cNvSpPr>
          <p:nvPr>
            <p:ph type="dt" sz="half" idx="10"/>
          </p:nvPr>
        </p:nvSpPr>
        <p:spPr/>
        <p:txBody>
          <a:bodyPr/>
          <a:lstStyle/>
          <a:p>
            <a:fld id="{DA27A5B7-DEDE-401F-8EFA-FB247AD7806B}" type="datetime1">
              <a:rPr lang="en-US" smtClean="0"/>
              <a:t>9/18/2026</a:t>
            </a:fld>
            <a:endParaRPr/>
          </a:p>
        </p:txBody>
      </p:sp>
      <p:sp>
        <p:nvSpPr>
          <p:cNvPr id="4" name="Footer Placeholder 3">
            <a:extLst>
              <a:ext uri="{FF2B5EF4-FFF2-40B4-BE49-F238E27FC236}">
                <a16:creationId xmlns:a16="http://schemas.microsoft.com/office/drawing/2014/main" id="{E7E6E406-6B00-EDAA-032A-9078F16DA7FA}"/>
              </a:ext>
            </a:extLst>
          </p:cNvPr>
          <p:cNvSpPr>
            <a:spLocks noGrp="1"/>
          </p:cNvSpPr>
          <p:nvPr>
            <p:ph type="ftr" sz="quarter" idx="11"/>
          </p:nvPr>
        </p:nvSpPr>
        <p:spPr/>
        <p:txBody>
          <a:bodyPr/>
          <a:lstStyle/>
          <a:p>
            <a:endParaRPr/>
          </a:p>
        </p:txBody>
      </p:sp>
      <p:sp>
        <p:nvSpPr>
          <p:cNvPr id="2" name="Title 1">
            <a:extLst>
              <a:ext uri="{FF2B5EF4-FFF2-40B4-BE49-F238E27FC236}">
                <a16:creationId xmlns:a16="http://schemas.microsoft.com/office/drawing/2014/main" id="{C5F4DD3B-78D6-F6A5-6E7D-5AA013467762}"/>
              </a:ext>
            </a:extLst>
          </p:cNvPr>
          <p:cNvSpPr>
            <a:spLocks noGrp="1"/>
          </p:cNvSpPr>
          <p:nvPr>
            <p:ph type="title" hasCustomPrompt="1"/>
          </p:nvPr>
        </p:nvSpPr>
        <p:spPr/>
        <p:txBody>
          <a:bodyPr/>
          <a:lstStyle/>
          <a:p>
            <a:r>
              <a:t>Use sentence case for slide titles</a:t>
            </a:r>
          </a:p>
        </p:txBody>
      </p:sp>
      <p:sp>
        <p:nvSpPr>
          <p:cNvPr id="6" name="Text Placeholder 15">
            <a:extLst>
              <a:ext uri="{FF2B5EF4-FFF2-40B4-BE49-F238E27FC236}">
                <a16:creationId xmlns:a16="http://schemas.microsoft.com/office/drawing/2014/main" id="{2DBD0D28-9D8E-0C5B-DB18-BA8A04C408B7}"/>
              </a:ext>
            </a:extLst>
          </p:cNvPr>
          <p:cNvSpPr>
            <a:spLocks noGrp="1"/>
          </p:cNvSpPr>
          <p:nvPr>
            <p:ph type="body" sz="quarter" idx="13" hasCustomPrompt="1"/>
          </p:nvPr>
        </p:nvSpPr>
        <p:spPr>
          <a:xfrm>
            <a:off x="457199" y="998773"/>
            <a:ext cx="11277602" cy="416352"/>
          </a:xfrm>
        </p:spPr>
        <p:txBody>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
        <p:nvSpPr>
          <p:cNvPr id="9" name="Text Placeholder 15">
            <a:extLst>
              <a:ext uri="{FF2B5EF4-FFF2-40B4-BE49-F238E27FC236}">
                <a16:creationId xmlns:a16="http://schemas.microsoft.com/office/drawing/2014/main" id="{7BDC6453-E594-964C-EC86-658BF59E1EEE}"/>
              </a:ext>
            </a:extLst>
          </p:cNvPr>
          <p:cNvSpPr>
            <a:spLocks noGrp="1"/>
          </p:cNvSpPr>
          <p:nvPr>
            <p:ph type="body" sz="quarter" idx="15" hasCustomPrompt="1"/>
          </p:nvPr>
        </p:nvSpPr>
        <p:spPr>
          <a:xfrm>
            <a:off x="457200" y="1828799"/>
            <a:ext cx="3566160" cy="416351"/>
          </a:xfrm>
        </p:spPr>
        <p:txBody>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7" name="Content Placeholder 15">
            <a:extLst>
              <a:ext uri="{FF2B5EF4-FFF2-40B4-BE49-F238E27FC236}">
                <a16:creationId xmlns:a16="http://schemas.microsoft.com/office/drawing/2014/main" id="{BDC624F2-6EB1-E2DF-3A55-A52F999E3952}"/>
              </a:ext>
            </a:extLst>
          </p:cNvPr>
          <p:cNvSpPr>
            <a:spLocks noGrp="1"/>
          </p:cNvSpPr>
          <p:nvPr>
            <p:ph sz="quarter" idx="20" hasCustomPrompt="1"/>
          </p:nvPr>
        </p:nvSpPr>
        <p:spPr>
          <a:xfrm>
            <a:off x="457200" y="2460813"/>
            <a:ext cx="3566160" cy="3414980"/>
          </a:xfrm>
        </p:spPr>
        <p:txBody>
          <a:bodyPr/>
          <a:lstStyle>
            <a:lvl1pPr marL="228600" indent="-228600">
              <a:defRPr sz="1800"/>
            </a:lvl1pPr>
            <a:lvl2pPr>
              <a:defRPr sz="1600"/>
            </a:lvl2pPr>
            <a:lvl3pPr>
              <a:defRPr sz="1400"/>
            </a:lvl3pPr>
            <a:lvl4pPr>
              <a:defRPr sz="1400"/>
            </a:lvl4pPr>
            <a:lvl5pPr>
              <a:defRPr sz="1400"/>
            </a:lvl5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1" name="Text Placeholder 15">
            <a:extLst>
              <a:ext uri="{FF2B5EF4-FFF2-40B4-BE49-F238E27FC236}">
                <a16:creationId xmlns:a16="http://schemas.microsoft.com/office/drawing/2014/main" id="{212783C0-58B5-24BA-D5DC-F367B1075368}"/>
              </a:ext>
            </a:extLst>
          </p:cNvPr>
          <p:cNvSpPr>
            <a:spLocks noGrp="1"/>
          </p:cNvSpPr>
          <p:nvPr>
            <p:ph type="body" sz="quarter" idx="17" hasCustomPrompt="1"/>
          </p:nvPr>
        </p:nvSpPr>
        <p:spPr>
          <a:xfrm>
            <a:off x="4312920" y="1828799"/>
            <a:ext cx="3566160" cy="416351"/>
          </a:xfrm>
        </p:spPr>
        <p:txBody>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9" name="Content Placeholder 15">
            <a:extLst>
              <a:ext uri="{FF2B5EF4-FFF2-40B4-BE49-F238E27FC236}">
                <a16:creationId xmlns:a16="http://schemas.microsoft.com/office/drawing/2014/main" id="{8877E346-3F26-A83C-CEE1-3E0582A64E49}"/>
              </a:ext>
            </a:extLst>
          </p:cNvPr>
          <p:cNvSpPr>
            <a:spLocks noGrp="1"/>
          </p:cNvSpPr>
          <p:nvPr>
            <p:ph sz="quarter" idx="21" hasCustomPrompt="1"/>
          </p:nvPr>
        </p:nvSpPr>
        <p:spPr>
          <a:xfrm>
            <a:off x="4312920" y="2460813"/>
            <a:ext cx="3566160" cy="3414980"/>
          </a:xfrm>
        </p:spPr>
        <p:txBody>
          <a:bodyPr/>
          <a:lstStyle>
            <a:lvl1pPr marL="228600" indent="-228600">
              <a:defRPr sz="1800"/>
            </a:lvl1pPr>
            <a:lvl2pPr>
              <a:defRPr sz="1600"/>
            </a:lvl2pPr>
            <a:lvl3pPr>
              <a:defRPr sz="1400"/>
            </a:lvl3pPr>
            <a:lvl4pPr>
              <a:defRPr sz="1400"/>
            </a:lvl4pPr>
            <a:lvl5pPr>
              <a:defRPr sz="1400"/>
            </a:lvl5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2" name="Text Placeholder 15">
            <a:extLst>
              <a:ext uri="{FF2B5EF4-FFF2-40B4-BE49-F238E27FC236}">
                <a16:creationId xmlns:a16="http://schemas.microsoft.com/office/drawing/2014/main" id="{049C2757-8494-EDBA-F4EF-E5E802C9BCA1}"/>
              </a:ext>
            </a:extLst>
          </p:cNvPr>
          <p:cNvSpPr>
            <a:spLocks noGrp="1"/>
          </p:cNvSpPr>
          <p:nvPr>
            <p:ph type="body" sz="quarter" idx="19" hasCustomPrompt="1"/>
          </p:nvPr>
        </p:nvSpPr>
        <p:spPr>
          <a:xfrm>
            <a:off x="8168641" y="1828799"/>
            <a:ext cx="3566160" cy="416351"/>
          </a:xfrm>
        </p:spPr>
        <p:txBody>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20" name="Content Placeholder 15">
            <a:extLst>
              <a:ext uri="{FF2B5EF4-FFF2-40B4-BE49-F238E27FC236}">
                <a16:creationId xmlns:a16="http://schemas.microsoft.com/office/drawing/2014/main" id="{849DF32A-0D36-B1BE-2EDA-7D63C1D9C64D}"/>
              </a:ext>
            </a:extLst>
          </p:cNvPr>
          <p:cNvSpPr>
            <a:spLocks noGrp="1"/>
          </p:cNvSpPr>
          <p:nvPr>
            <p:ph sz="quarter" idx="22" hasCustomPrompt="1"/>
          </p:nvPr>
        </p:nvSpPr>
        <p:spPr>
          <a:xfrm>
            <a:off x="8168641" y="2460813"/>
            <a:ext cx="3566160" cy="3414980"/>
          </a:xfrm>
        </p:spPr>
        <p:txBody>
          <a:bodyPr/>
          <a:lstStyle>
            <a:lvl1pPr marL="228600" indent="-228600">
              <a:defRPr sz="1800"/>
            </a:lvl1pPr>
            <a:lvl2pPr>
              <a:defRPr sz="1600"/>
            </a:lvl2pPr>
            <a:lvl3pPr>
              <a:defRPr sz="1400"/>
            </a:lvl3pPr>
            <a:lvl4pPr>
              <a:defRPr sz="1400"/>
            </a:lvl4pPr>
            <a:lvl5pPr>
              <a:defRPr sz="1400"/>
            </a:lvl5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Tree>
    <p:extLst>
      <p:ext uri="{BB962C8B-B14F-4D97-AF65-F5344CB8AC3E}">
        <p14:creationId xmlns:p14="http://schemas.microsoft.com/office/powerpoint/2010/main" val="37452823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4 Columns">
    <p:spTree>
      <p:nvGrpSpPr>
        <p:cNvPr id="1" name=""/>
        <p:cNvGrpSpPr/>
        <p:nvPr/>
      </p:nvGrpSpPr>
      <p:grpSpPr>
        <a:xfrm>
          <a:off x="0" y="0"/>
          <a:ext cx="0" cy="0"/>
          <a:chOff x="0" y="0"/>
          <a:chExt cx="0" cy="0"/>
        </a:xfrm>
      </p:grpSpPr>
      <p:sp>
        <p:nvSpPr>
          <p:cNvPr id="8" name="Do not remove" hidden="1">
            <a:extLst>
              <a:ext uri="{FF2B5EF4-FFF2-40B4-BE49-F238E27FC236}">
                <a16:creationId xmlns:a16="http://schemas.microsoft.com/office/drawing/2014/main" id="{F35EA32D-D930-75CD-175B-6106B78D80BD}"/>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DCFA9B95-C7D9-EBCC-7FBE-109F7371B8B3}"/>
              </a:ext>
            </a:extLst>
          </p:cNvPr>
          <p:cNvSpPr>
            <a:spLocks noGrp="1"/>
          </p:cNvSpPr>
          <p:nvPr>
            <p:ph type="sldNum" sz="quarter" idx="12"/>
          </p:nvPr>
        </p:nvSpPr>
        <p:spPr/>
        <p:txBody>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15817424-F209-70E7-FD1B-5EFAE6E7D019}"/>
              </a:ext>
            </a:extLst>
          </p:cNvPr>
          <p:cNvSpPr>
            <a:spLocks noGrp="1"/>
          </p:cNvSpPr>
          <p:nvPr>
            <p:ph type="dt" sz="half" idx="10"/>
          </p:nvPr>
        </p:nvSpPr>
        <p:spPr/>
        <p:txBody>
          <a:bodyPr/>
          <a:lstStyle/>
          <a:p>
            <a:fld id="{9E53EE1D-FE11-46D0-A47A-2351528331AD}" type="datetime1">
              <a:rPr lang="en-US" smtClean="0"/>
              <a:t>9/18/2026</a:t>
            </a:fld>
            <a:endParaRPr/>
          </a:p>
        </p:txBody>
      </p:sp>
      <p:sp>
        <p:nvSpPr>
          <p:cNvPr id="4" name="Footer Placeholder 3">
            <a:extLst>
              <a:ext uri="{FF2B5EF4-FFF2-40B4-BE49-F238E27FC236}">
                <a16:creationId xmlns:a16="http://schemas.microsoft.com/office/drawing/2014/main" id="{E7E6E406-6B00-EDAA-032A-9078F16DA7FA}"/>
              </a:ext>
            </a:extLst>
          </p:cNvPr>
          <p:cNvSpPr>
            <a:spLocks noGrp="1"/>
          </p:cNvSpPr>
          <p:nvPr>
            <p:ph type="ftr" sz="quarter" idx="11"/>
          </p:nvPr>
        </p:nvSpPr>
        <p:spPr/>
        <p:txBody>
          <a:bodyPr/>
          <a:lstStyle/>
          <a:p>
            <a:endParaRPr/>
          </a:p>
        </p:txBody>
      </p:sp>
      <p:sp>
        <p:nvSpPr>
          <p:cNvPr id="2" name="Title 1">
            <a:extLst>
              <a:ext uri="{FF2B5EF4-FFF2-40B4-BE49-F238E27FC236}">
                <a16:creationId xmlns:a16="http://schemas.microsoft.com/office/drawing/2014/main" id="{C5F4DD3B-78D6-F6A5-6E7D-5AA013467762}"/>
              </a:ext>
            </a:extLst>
          </p:cNvPr>
          <p:cNvSpPr>
            <a:spLocks noGrp="1"/>
          </p:cNvSpPr>
          <p:nvPr>
            <p:ph type="title" hasCustomPrompt="1"/>
          </p:nvPr>
        </p:nvSpPr>
        <p:spPr/>
        <p:txBody>
          <a:bodyPr/>
          <a:lstStyle>
            <a:lvl1pPr>
              <a:spcBef>
                <a:spcPts val="0"/>
              </a:spcBef>
              <a:defRPr/>
            </a:lvl1pPr>
          </a:lstStyle>
          <a:p>
            <a:r>
              <a:t>Use sentence case for slide titles</a:t>
            </a:r>
          </a:p>
        </p:txBody>
      </p:sp>
      <p:sp>
        <p:nvSpPr>
          <p:cNvPr id="6" name="Text Placeholder 15">
            <a:extLst>
              <a:ext uri="{FF2B5EF4-FFF2-40B4-BE49-F238E27FC236}">
                <a16:creationId xmlns:a16="http://schemas.microsoft.com/office/drawing/2014/main" id="{2DBD0D28-9D8E-0C5B-DB18-BA8A04C408B7}"/>
              </a:ext>
            </a:extLst>
          </p:cNvPr>
          <p:cNvSpPr>
            <a:spLocks noGrp="1"/>
          </p:cNvSpPr>
          <p:nvPr>
            <p:ph type="body" sz="quarter" idx="13" hasCustomPrompt="1"/>
          </p:nvPr>
        </p:nvSpPr>
        <p:spPr>
          <a:xfrm>
            <a:off x="457199" y="998773"/>
            <a:ext cx="11277602" cy="416352"/>
          </a:xfrm>
        </p:spPr>
        <p:txBody>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
        <p:nvSpPr>
          <p:cNvPr id="9" name="Text Placeholder 15">
            <a:extLst>
              <a:ext uri="{FF2B5EF4-FFF2-40B4-BE49-F238E27FC236}">
                <a16:creationId xmlns:a16="http://schemas.microsoft.com/office/drawing/2014/main" id="{7BDC6453-E594-964C-EC86-658BF59E1EEE}"/>
              </a:ext>
            </a:extLst>
          </p:cNvPr>
          <p:cNvSpPr>
            <a:spLocks noGrp="1"/>
          </p:cNvSpPr>
          <p:nvPr>
            <p:ph type="body" sz="quarter" idx="15" hasCustomPrompt="1"/>
          </p:nvPr>
        </p:nvSpPr>
        <p:spPr>
          <a:xfrm>
            <a:off x="457200" y="1828799"/>
            <a:ext cx="2560320" cy="416351"/>
          </a:xfrm>
        </p:spPr>
        <p:txBody>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5" name="Content Placeholder 15">
            <a:extLst>
              <a:ext uri="{FF2B5EF4-FFF2-40B4-BE49-F238E27FC236}">
                <a16:creationId xmlns:a16="http://schemas.microsoft.com/office/drawing/2014/main" id="{5115ED06-B4A5-D0C5-91E5-18E2D432ABF2}"/>
              </a:ext>
            </a:extLst>
          </p:cNvPr>
          <p:cNvSpPr>
            <a:spLocks noGrp="1"/>
          </p:cNvSpPr>
          <p:nvPr>
            <p:ph sz="quarter" idx="22" hasCustomPrompt="1"/>
          </p:nvPr>
        </p:nvSpPr>
        <p:spPr>
          <a:xfrm>
            <a:off x="457200" y="2460813"/>
            <a:ext cx="2560320" cy="3414980"/>
          </a:xfrm>
        </p:spPr>
        <p:txBody>
          <a:bodyPr/>
          <a:lstStyle>
            <a:lvl1pPr marL="228600" indent="-228600">
              <a:defRPr sz="1600"/>
            </a:lvl1pPr>
            <a:lvl2pPr>
              <a:defRPr sz="1400"/>
            </a:lvl2pPr>
            <a:lvl3pPr>
              <a:defRPr sz="1200"/>
            </a:lvl3pPr>
            <a:lvl4pPr>
              <a:defRPr sz="1200"/>
            </a:lvl4pPr>
            <a:lvl5pPr>
              <a:defRPr sz="1200"/>
            </a:lvl5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1" name="Text Placeholder 15">
            <a:extLst>
              <a:ext uri="{FF2B5EF4-FFF2-40B4-BE49-F238E27FC236}">
                <a16:creationId xmlns:a16="http://schemas.microsoft.com/office/drawing/2014/main" id="{212783C0-58B5-24BA-D5DC-F367B1075368}"/>
              </a:ext>
            </a:extLst>
          </p:cNvPr>
          <p:cNvSpPr>
            <a:spLocks noGrp="1"/>
          </p:cNvSpPr>
          <p:nvPr>
            <p:ph type="body" sz="quarter" idx="17" hasCustomPrompt="1"/>
          </p:nvPr>
        </p:nvSpPr>
        <p:spPr>
          <a:xfrm>
            <a:off x="3362960" y="1828799"/>
            <a:ext cx="2560320" cy="416351"/>
          </a:xfrm>
        </p:spPr>
        <p:txBody>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7" name="Content Placeholder 15">
            <a:extLst>
              <a:ext uri="{FF2B5EF4-FFF2-40B4-BE49-F238E27FC236}">
                <a16:creationId xmlns:a16="http://schemas.microsoft.com/office/drawing/2014/main" id="{BCEC854A-EF76-3983-4EA9-377B5B868072}"/>
              </a:ext>
            </a:extLst>
          </p:cNvPr>
          <p:cNvSpPr>
            <a:spLocks noGrp="1"/>
          </p:cNvSpPr>
          <p:nvPr>
            <p:ph sz="quarter" idx="23" hasCustomPrompt="1"/>
          </p:nvPr>
        </p:nvSpPr>
        <p:spPr>
          <a:xfrm>
            <a:off x="3362960" y="2460813"/>
            <a:ext cx="2560320" cy="3414980"/>
          </a:xfrm>
        </p:spPr>
        <p:txBody>
          <a:bodyPr/>
          <a:lstStyle>
            <a:lvl1pPr marL="228600" indent="-228600">
              <a:defRPr sz="1600"/>
            </a:lvl1pPr>
            <a:lvl2pPr>
              <a:defRPr sz="1400"/>
            </a:lvl2pPr>
            <a:lvl3pPr>
              <a:defRPr sz="1200"/>
            </a:lvl3pPr>
            <a:lvl4pPr>
              <a:defRPr sz="1200"/>
            </a:lvl4pPr>
            <a:lvl5pPr>
              <a:defRPr sz="1200"/>
            </a:lvl5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2" name="Text Placeholder 15">
            <a:extLst>
              <a:ext uri="{FF2B5EF4-FFF2-40B4-BE49-F238E27FC236}">
                <a16:creationId xmlns:a16="http://schemas.microsoft.com/office/drawing/2014/main" id="{049C2757-8494-EDBA-F4EF-E5E802C9BCA1}"/>
              </a:ext>
            </a:extLst>
          </p:cNvPr>
          <p:cNvSpPr>
            <a:spLocks noGrp="1"/>
          </p:cNvSpPr>
          <p:nvPr>
            <p:ph type="body" sz="quarter" idx="19" hasCustomPrompt="1"/>
          </p:nvPr>
        </p:nvSpPr>
        <p:spPr>
          <a:xfrm>
            <a:off x="6268720" y="1828799"/>
            <a:ext cx="2560320" cy="416351"/>
          </a:xfrm>
        </p:spPr>
        <p:txBody>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8" name="Content Placeholder 15">
            <a:extLst>
              <a:ext uri="{FF2B5EF4-FFF2-40B4-BE49-F238E27FC236}">
                <a16:creationId xmlns:a16="http://schemas.microsoft.com/office/drawing/2014/main" id="{A740AD26-CDEB-68BD-3292-6C25C59FFEC1}"/>
              </a:ext>
            </a:extLst>
          </p:cNvPr>
          <p:cNvSpPr>
            <a:spLocks noGrp="1"/>
          </p:cNvSpPr>
          <p:nvPr>
            <p:ph sz="quarter" idx="24" hasCustomPrompt="1"/>
          </p:nvPr>
        </p:nvSpPr>
        <p:spPr>
          <a:xfrm>
            <a:off x="6268720" y="2460813"/>
            <a:ext cx="2560320" cy="3414980"/>
          </a:xfrm>
        </p:spPr>
        <p:txBody>
          <a:bodyPr/>
          <a:lstStyle>
            <a:lvl1pPr marL="228600" indent="-228600">
              <a:defRPr sz="1600"/>
            </a:lvl1pPr>
            <a:lvl2pPr>
              <a:defRPr sz="1400"/>
            </a:lvl2pPr>
            <a:lvl3pPr>
              <a:defRPr sz="1200"/>
            </a:lvl3pPr>
            <a:lvl4pPr>
              <a:defRPr sz="1200"/>
            </a:lvl4pPr>
            <a:lvl5pPr>
              <a:defRPr sz="1200"/>
            </a:lvl5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4" name="Text Placeholder 15">
            <a:extLst>
              <a:ext uri="{FF2B5EF4-FFF2-40B4-BE49-F238E27FC236}">
                <a16:creationId xmlns:a16="http://schemas.microsoft.com/office/drawing/2014/main" id="{D906C683-66B3-7255-6B60-23638E4ADA3B}"/>
              </a:ext>
            </a:extLst>
          </p:cNvPr>
          <p:cNvSpPr>
            <a:spLocks noGrp="1"/>
          </p:cNvSpPr>
          <p:nvPr>
            <p:ph type="body" sz="quarter" idx="21" hasCustomPrompt="1"/>
          </p:nvPr>
        </p:nvSpPr>
        <p:spPr>
          <a:xfrm>
            <a:off x="9174481" y="1828799"/>
            <a:ext cx="2560320" cy="416351"/>
          </a:xfrm>
        </p:spPr>
        <p:txBody>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9" name="Content Placeholder 15">
            <a:extLst>
              <a:ext uri="{FF2B5EF4-FFF2-40B4-BE49-F238E27FC236}">
                <a16:creationId xmlns:a16="http://schemas.microsoft.com/office/drawing/2014/main" id="{045D27C1-B834-2106-8A79-CDCB93C64B9D}"/>
              </a:ext>
            </a:extLst>
          </p:cNvPr>
          <p:cNvSpPr>
            <a:spLocks noGrp="1"/>
          </p:cNvSpPr>
          <p:nvPr>
            <p:ph sz="quarter" idx="25" hasCustomPrompt="1"/>
          </p:nvPr>
        </p:nvSpPr>
        <p:spPr>
          <a:xfrm>
            <a:off x="9174481" y="2460813"/>
            <a:ext cx="2560320" cy="3414980"/>
          </a:xfrm>
        </p:spPr>
        <p:txBody>
          <a:bodyPr/>
          <a:lstStyle>
            <a:lvl1pPr marL="228600" indent="-228600">
              <a:defRPr sz="1600"/>
            </a:lvl1pPr>
            <a:lvl2pPr>
              <a:defRPr sz="1400"/>
            </a:lvl2pPr>
            <a:lvl3pPr>
              <a:defRPr sz="1200"/>
            </a:lvl3pPr>
            <a:lvl4pPr>
              <a:defRPr sz="1200"/>
            </a:lvl4pPr>
            <a:lvl5pPr>
              <a:defRPr sz="1200"/>
            </a:lvl5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Tree>
    <p:extLst>
      <p:ext uri="{BB962C8B-B14F-4D97-AF65-F5344CB8AC3E}">
        <p14:creationId xmlns:p14="http://schemas.microsoft.com/office/powerpoint/2010/main" val="18668016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Do not remove" hidden="1">
            <a:extLst>
              <a:ext uri="{FF2B5EF4-FFF2-40B4-BE49-F238E27FC236}">
                <a16:creationId xmlns:a16="http://schemas.microsoft.com/office/drawing/2014/main" id="{A28B81A7-666D-2EEE-98BF-F7F95CFE37F1}"/>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2BE0DCBE-F903-8F5A-5D2B-0F2A3CE7D4C4}"/>
              </a:ext>
            </a:extLst>
          </p:cNvPr>
          <p:cNvSpPr>
            <a:spLocks noGrp="1"/>
          </p:cNvSpPr>
          <p:nvPr>
            <p:ph type="sldNum" sz="quarter" idx="12"/>
          </p:nvPr>
        </p:nvSpPr>
        <p:spPr/>
        <p:txBody>
          <a:bodyPr/>
          <a:lstStyle/>
          <a:p>
            <a:fld id="{A7D4F30D-40DB-4D14-92A8-71EC94CA5371}" type="slidenum">
              <a:rPr/>
              <a:t>‹#›</a:t>
            </a:fld>
            <a:endParaRPr/>
          </a:p>
        </p:txBody>
      </p:sp>
      <p:sp>
        <p:nvSpPr>
          <p:cNvPr id="3" name="Date Placeholder 2">
            <a:extLst>
              <a:ext uri="{FF2B5EF4-FFF2-40B4-BE49-F238E27FC236}">
                <a16:creationId xmlns:a16="http://schemas.microsoft.com/office/drawing/2014/main" id="{2310A997-1FF7-5AD1-D229-65E9F31FCB09}"/>
              </a:ext>
            </a:extLst>
          </p:cNvPr>
          <p:cNvSpPr>
            <a:spLocks noGrp="1"/>
          </p:cNvSpPr>
          <p:nvPr>
            <p:ph type="dt" sz="half" idx="10"/>
          </p:nvPr>
        </p:nvSpPr>
        <p:spPr/>
        <p:txBody>
          <a:bodyPr/>
          <a:lstStyle/>
          <a:p>
            <a:fld id="{7BBF6FEF-CB83-48CB-BE00-42BD30BF9A31}" type="datetime1">
              <a:rPr lang="en-US" smtClean="0"/>
              <a:t>9/18/2026</a:t>
            </a:fld>
            <a:endParaRPr/>
          </a:p>
        </p:txBody>
      </p:sp>
      <p:sp>
        <p:nvSpPr>
          <p:cNvPr id="4" name="Footer Placeholder 3">
            <a:extLst>
              <a:ext uri="{FF2B5EF4-FFF2-40B4-BE49-F238E27FC236}">
                <a16:creationId xmlns:a16="http://schemas.microsoft.com/office/drawing/2014/main" id="{EFA4C60B-4947-E7B1-22C2-D63A9CD676AC}"/>
              </a:ext>
            </a:extLst>
          </p:cNvPr>
          <p:cNvSpPr>
            <a:spLocks noGrp="1"/>
          </p:cNvSpPr>
          <p:nvPr>
            <p:ph type="ftr" sz="quarter" idx="11"/>
          </p:nvPr>
        </p:nvSpPr>
        <p:spPr/>
        <p:txBody>
          <a:bodyPr/>
          <a:lstStyle/>
          <a:p>
            <a:endParaRPr/>
          </a:p>
        </p:txBody>
      </p:sp>
      <p:sp>
        <p:nvSpPr>
          <p:cNvPr id="2" name="Title 1">
            <a:extLst>
              <a:ext uri="{FF2B5EF4-FFF2-40B4-BE49-F238E27FC236}">
                <a16:creationId xmlns:a16="http://schemas.microsoft.com/office/drawing/2014/main" id="{260CDD01-8262-F8A3-8B58-84F85FAED4DD}"/>
              </a:ext>
            </a:extLst>
          </p:cNvPr>
          <p:cNvSpPr>
            <a:spLocks noGrp="1"/>
          </p:cNvSpPr>
          <p:nvPr>
            <p:ph type="title" hasCustomPrompt="1"/>
          </p:nvPr>
        </p:nvSpPr>
        <p:spPr/>
        <p:txBody>
          <a:bodyPr/>
          <a:lstStyle/>
          <a:p>
            <a:r>
              <a:t>Use sentence case for slide titles</a:t>
            </a:r>
          </a:p>
        </p:txBody>
      </p:sp>
    </p:spTree>
    <p:extLst>
      <p:ext uri="{BB962C8B-B14F-4D97-AF65-F5344CB8AC3E}">
        <p14:creationId xmlns:p14="http://schemas.microsoft.com/office/powerpoint/2010/main" val="23844190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Subtitle Only">
    <p:spTree>
      <p:nvGrpSpPr>
        <p:cNvPr id="1" name=""/>
        <p:cNvGrpSpPr/>
        <p:nvPr/>
      </p:nvGrpSpPr>
      <p:grpSpPr>
        <a:xfrm>
          <a:off x="0" y="0"/>
          <a:ext cx="0" cy="0"/>
          <a:chOff x="0" y="0"/>
          <a:chExt cx="0" cy="0"/>
        </a:xfrm>
      </p:grpSpPr>
      <p:sp>
        <p:nvSpPr>
          <p:cNvPr id="10" name="Do not remove" hidden="1">
            <a:extLst>
              <a:ext uri="{FF2B5EF4-FFF2-40B4-BE49-F238E27FC236}">
                <a16:creationId xmlns:a16="http://schemas.microsoft.com/office/drawing/2014/main" id="{0F49C5DD-0BCA-C8A6-340C-C733AFA42593}"/>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59002543-D940-C34C-A009-F09B1692F58F}"/>
              </a:ext>
            </a:extLst>
          </p:cNvPr>
          <p:cNvSpPr>
            <a:spLocks noGrp="1"/>
          </p:cNvSpPr>
          <p:nvPr>
            <p:ph type="sldNum" sz="quarter" idx="12"/>
          </p:nvPr>
        </p:nvSpPr>
        <p:spPr/>
        <p:txBody>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6EB76A36-B0FE-F3C7-966D-278B4406B597}"/>
              </a:ext>
            </a:extLst>
          </p:cNvPr>
          <p:cNvSpPr>
            <a:spLocks noGrp="1"/>
          </p:cNvSpPr>
          <p:nvPr>
            <p:ph type="dt" sz="half" idx="10"/>
          </p:nvPr>
        </p:nvSpPr>
        <p:spPr/>
        <p:txBody>
          <a:bodyPr/>
          <a:lstStyle/>
          <a:p>
            <a:fld id="{13D1DAC5-0645-401F-A834-D125C35A785F}" type="datetime1">
              <a:rPr lang="en-US" smtClean="0"/>
              <a:t>9/18/2026</a:t>
            </a:fld>
            <a:endParaRPr/>
          </a:p>
        </p:txBody>
      </p:sp>
      <p:sp>
        <p:nvSpPr>
          <p:cNvPr id="4" name="Footer Placeholder 3">
            <a:extLst>
              <a:ext uri="{FF2B5EF4-FFF2-40B4-BE49-F238E27FC236}">
                <a16:creationId xmlns:a16="http://schemas.microsoft.com/office/drawing/2014/main" id="{3E23E506-186E-ED0A-0635-777C2BFF63D0}"/>
              </a:ext>
            </a:extLst>
          </p:cNvPr>
          <p:cNvSpPr>
            <a:spLocks noGrp="1"/>
          </p:cNvSpPr>
          <p:nvPr>
            <p:ph type="ftr" sz="quarter" idx="11"/>
          </p:nvPr>
        </p:nvSpPr>
        <p:spPr/>
        <p:txBody>
          <a:bodyPr/>
          <a:lstStyle/>
          <a:p>
            <a:endParaRPr/>
          </a:p>
        </p:txBody>
      </p:sp>
      <p:sp>
        <p:nvSpPr>
          <p:cNvPr id="2" name="Title 1">
            <a:extLst>
              <a:ext uri="{FF2B5EF4-FFF2-40B4-BE49-F238E27FC236}">
                <a16:creationId xmlns:a16="http://schemas.microsoft.com/office/drawing/2014/main" id="{D6F20965-B721-0A6F-CC84-06980CE73947}"/>
              </a:ext>
            </a:extLst>
          </p:cNvPr>
          <p:cNvSpPr>
            <a:spLocks noGrp="1"/>
          </p:cNvSpPr>
          <p:nvPr>
            <p:ph type="title" hasCustomPrompt="1"/>
          </p:nvPr>
        </p:nvSpPr>
        <p:spPr/>
        <p:txBody>
          <a:bodyPr/>
          <a:lstStyle/>
          <a:p>
            <a:r>
              <a:t>Use sentence case for slide titles</a:t>
            </a:r>
          </a:p>
        </p:txBody>
      </p:sp>
      <p:sp>
        <p:nvSpPr>
          <p:cNvPr id="6" name="Text Placeholder 15">
            <a:extLst>
              <a:ext uri="{FF2B5EF4-FFF2-40B4-BE49-F238E27FC236}">
                <a16:creationId xmlns:a16="http://schemas.microsoft.com/office/drawing/2014/main" id="{88E28D4A-B828-2511-D00F-D4478E3CC648}"/>
              </a:ext>
            </a:extLst>
          </p:cNvPr>
          <p:cNvSpPr>
            <a:spLocks noGrp="1"/>
          </p:cNvSpPr>
          <p:nvPr>
            <p:ph type="body" sz="quarter" idx="13" hasCustomPrompt="1"/>
          </p:nvPr>
        </p:nvSpPr>
        <p:spPr>
          <a:xfrm>
            <a:off x="457199" y="998773"/>
            <a:ext cx="11277602" cy="416352"/>
          </a:xfrm>
        </p:spPr>
        <p:txBody>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Tree>
    <p:extLst>
      <p:ext uri="{BB962C8B-B14F-4D97-AF65-F5344CB8AC3E}">
        <p14:creationId xmlns:p14="http://schemas.microsoft.com/office/powerpoint/2010/main" val="9634932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9D8557E-6E00-803B-DFEB-8A64CC0FD9FB}"/>
              </a:ext>
            </a:extLst>
          </p:cNvPr>
          <p:cNvSpPr>
            <a:spLocks noGrp="1"/>
          </p:cNvSpPr>
          <p:nvPr>
            <p:ph type="sldNum" sz="quarter" idx="12"/>
          </p:nvPr>
        </p:nvSpPr>
        <p:spPr/>
        <p:txBody>
          <a:bodyPr/>
          <a:lstStyle/>
          <a:p>
            <a:fld id="{A7D4F30D-40DB-4D14-92A8-71EC94CA5371}" type="slidenum">
              <a:rPr/>
              <a:t>‹#›</a:t>
            </a:fld>
            <a:endParaRPr/>
          </a:p>
        </p:txBody>
      </p:sp>
      <p:sp>
        <p:nvSpPr>
          <p:cNvPr id="2" name="Date Placeholder 1">
            <a:extLst>
              <a:ext uri="{FF2B5EF4-FFF2-40B4-BE49-F238E27FC236}">
                <a16:creationId xmlns:a16="http://schemas.microsoft.com/office/drawing/2014/main" id="{060E7C24-E854-B0C6-52D4-0EE98EAEFD66}"/>
              </a:ext>
            </a:extLst>
          </p:cNvPr>
          <p:cNvSpPr>
            <a:spLocks noGrp="1"/>
          </p:cNvSpPr>
          <p:nvPr>
            <p:ph type="dt" sz="half" idx="10"/>
          </p:nvPr>
        </p:nvSpPr>
        <p:spPr/>
        <p:txBody>
          <a:bodyPr/>
          <a:lstStyle/>
          <a:p>
            <a:fld id="{BA93D76E-2B04-40C2-904F-0C34B783A647}" type="datetime1">
              <a:rPr lang="en-US" smtClean="0"/>
              <a:t>9/18/2026</a:t>
            </a:fld>
            <a:endParaRPr/>
          </a:p>
        </p:txBody>
      </p:sp>
      <p:sp>
        <p:nvSpPr>
          <p:cNvPr id="3" name="Footer Placeholder 2">
            <a:extLst>
              <a:ext uri="{FF2B5EF4-FFF2-40B4-BE49-F238E27FC236}">
                <a16:creationId xmlns:a16="http://schemas.microsoft.com/office/drawing/2014/main" id="{1801ECF9-0AB8-B67D-40F5-1D992004E282}"/>
              </a:ext>
            </a:extLst>
          </p:cNvPr>
          <p:cNvSpPr>
            <a:spLocks noGrp="1"/>
          </p:cNvSpPr>
          <p:nvPr>
            <p:ph type="ftr" sz="quarter" idx="11"/>
          </p:nvPr>
        </p:nvSpPr>
        <p:spPr/>
        <p:txBody>
          <a:bodyPr/>
          <a:lstStyle/>
          <a:p>
            <a:endParaRPr/>
          </a:p>
        </p:txBody>
      </p:sp>
    </p:spTree>
    <p:extLst>
      <p:ext uri="{BB962C8B-B14F-4D97-AF65-F5344CB8AC3E}">
        <p14:creationId xmlns:p14="http://schemas.microsoft.com/office/powerpoint/2010/main" val="31156030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Takeaway + Content">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Do not remove" hidden="1">
            <a:extLst>
              <a:ext uri="{FF2B5EF4-FFF2-40B4-BE49-F238E27FC236}">
                <a16:creationId xmlns:a16="http://schemas.microsoft.com/office/drawing/2014/main" id="{B0A10EBC-CD59-E6CD-C605-E9C4BD3BADD6}"/>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Logo">
            <a:extLst>
              <a:ext uri="{FF2B5EF4-FFF2-40B4-BE49-F238E27FC236}">
                <a16:creationId xmlns:a16="http://schemas.microsoft.com/office/drawing/2014/main" id="{6A92EBD7-651D-4933-E149-6198FA420229}"/>
              </a:ext>
              <a:ext uri="{C183D7F6-B498-43B3-948B-1728B52AA6E4}">
                <adec:decorative xmlns:adec="http://schemas.microsoft.com/office/drawing/2017/decorative" val="1"/>
              </a:ext>
            </a:extLst>
          </p:cNvPr>
          <p:cNvGrpSpPr>
            <a:grpSpLocks noChangeAspect="1"/>
          </p:cNvGrpSpPr>
          <p:nvPr>
            <p:custDataLst>
              <p:tags r:id="rId2"/>
            </p:custDataLst>
          </p:nvPr>
        </p:nvGrpSpPr>
        <p:grpSpPr>
          <a:xfrm>
            <a:off x="11370469" y="6150768"/>
            <a:ext cx="366286" cy="365760"/>
            <a:chOff x="10544053" y="454493"/>
            <a:chExt cx="1190747" cy="1189037"/>
          </a:xfrm>
        </p:grpSpPr>
        <p:sp>
          <p:nvSpPr>
            <p:cNvPr id="10" name="Rectangle 9">
              <a:extLst>
                <a:ext uri="{FF2B5EF4-FFF2-40B4-BE49-F238E27FC236}">
                  <a16:creationId xmlns:a16="http://schemas.microsoft.com/office/drawing/2014/main" id="{E0881919-42F8-E8CB-7ED1-CC8636537564}"/>
                </a:ext>
              </a:extLst>
            </p:cNvPr>
            <p:cNvSpPr/>
            <p:nvPr/>
          </p:nvSpPr>
          <p:spPr>
            <a:xfrm>
              <a:off x="10544053" y="741363"/>
              <a:ext cx="1190747" cy="58737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12" name="Freeform: Shape 11">
              <a:extLst>
                <a:ext uri="{FF2B5EF4-FFF2-40B4-BE49-F238E27FC236}">
                  <a16:creationId xmlns:a16="http://schemas.microsoft.com/office/drawing/2014/main" id="{7EF44973-413E-245B-9D79-B4DDC6E9E25D}"/>
                </a:ext>
              </a:extLst>
            </p:cNvPr>
            <p:cNvSpPr/>
            <p:nvPr/>
          </p:nvSpPr>
          <p:spPr>
            <a:xfrm>
              <a:off x="10544053" y="454493"/>
              <a:ext cx="1190747" cy="1189037"/>
            </a:xfrm>
            <a:custGeom>
              <a:avLst/>
              <a:gdLst>
                <a:gd name="connsiteX0" fmla="*/ 2055668 w 2411557"/>
                <a:gd name="connsiteY0" fmla="*/ 982807 h 2408093"/>
                <a:gd name="connsiteX1" fmla="*/ 2158712 w 2411557"/>
                <a:gd name="connsiteY1" fmla="*/ 1294534 h 2408093"/>
                <a:gd name="connsiteX2" fmla="*/ 1951759 w 2411557"/>
                <a:gd name="connsiteY2" fmla="*/ 1294534 h 2408093"/>
                <a:gd name="connsiteX3" fmla="*/ 197427 w 2411557"/>
                <a:gd name="connsiteY3" fmla="*/ 944707 h 2408093"/>
                <a:gd name="connsiteX4" fmla="*/ 353291 w 2411557"/>
                <a:gd name="connsiteY4" fmla="*/ 944707 h 2408093"/>
                <a:gd name="connsiteX5" fmla="*/ 472786 w 2411557"/>
                <a:gd name="connsiteY5" fmla="*/ 1059007 h 2408093"/>
                <a:gd name="connsiteX6" fmla="*/ 353291 w 2411557"/>
                <a:gd name="connsiteY6" fmla="*/ 1174173 h 2408093"/>
                <a:gd name="connsiteX7" fmla="*/ 197427 w 2411557"/>
                <a:gd name="connsiteY7" fmla="*/ 1174173 h 2408093"/>
                <a:gd name="connsiteX8" fmla="*/ 1222664 w 2411557"/>
                <a:gd name="connsiteY8" fmla="*/ 740352 h 2408093"/>
                <a:gd name="connsiteX9" fmla="*/ 755073 w 2411557"/>
                <a:gd name="connsiteY9" fmla="*/ 1203614 h 2408093"/>
                <a:gd name="connsiteX10" fmla="*/ 1223530 w 2411557"/>
                <a:gd name="connsiteY10" fmla="*/ 1666875 h 2408093"/>
                <a:gd name="connsiteX11" fmla="*/ 1655618 w 2411557"/>
                <a:gd name="connsiteY11" fmla="*/ 1224395 h 2408093"/>
                <a:gd name="connsiteX12" fmla="*/ 1655618 w 2411557"/>
                <a:gd name="connsiteY12" fmla="*/ 1140402 h 2408093"/>
                <a:gd name="connsiteX13" fmla="*/ 1642630 w 2411557"/>
                <a:gd name="connsiteY13" fmla="*/ 1127414 h 2408093"/>
                <a:gd name="connsiteX14" fmla="*/ 1219200 w 2411557"/>
                <a:gd name="connsiteY14" fmla="*/ 1127414 h 2408093"/>
                <a:gd name="connsiteX15" fmla="*/ 1206212 w 2411557"/>
                <a:gd name="connsiteY15" fmla="*/ 1140402 h 2408093"/>
                <a:gd name="connsiteX16" fmla="*/ 1206212 w 2411557"/>
                <a:gd name="connsiteY16" fmla="*/ 1302327 h 2408093"/>
                <a:gd name="connsiteX17" fmla="*/ 1219200 w 2411557"/>
                <a:gd name="connsiteY17" fmla="*/ 1315316 h 2408093"/>
                <a:gd name="connsiteX18" fmla="*/ 1426153 w 2411557"/>
                <a:gd name="connsiteY18" fmla="*/ 1315316 h 2408093"/>
                <a:gd name="connsiteX19" fmla="*/ 1220932 w 2411557"/>
                <a:gd name="connsiteY19" fmla="*/ 1463386 h 2408093"/>
                <a:gd name="connsiteX20" fmla="*/ 973282 w 2411557"/>
                <a:gd name="connsiteY20" fmla="*/ 1203614 h 2408093"/>
                <a:gd name="connsiteX21" fmla="*/ 1224396 w 2411557"/>
                <a:gd name="connsiteY21" fmla="*/ 943841 h 2408093"/>
                <a:gd name="connsiteX22" fmla="*/ 1407102 w 2411557"/>
                <a:gd name="connsiteY22" fmla="*/ 1028700 h 2408093"/>
                <a:gd name="connsiteX23" fmla="*/ 1426153 w 2411557"/>
                <a:gd name="connsiteY23" fmla="*/ 1029566 h 2408093"/>
                <a:gd name="connsiteX24" fmla="*/ 1570759 w 2411557"/>
                <a:gd name="connsiteY24" fmla="*/ 910071 h 2408093"/>
                <a:gd name="connsiteX25" fmla="*/ 1570759 w 2411557"/>
                <a:gd name="connsiteY25" fmla="*/ 891020 h 2408093"/>
                <a:gd name="connsiteX26" fmla="*/ 1222664 w 2411557"/>
                <a:gd name="connsiteY26" fmla="*/ 740352 h 2408093"/>
                <a:gd name="connsiteX27" fmla="*/ 0 w 2411557"/>
                <a:gd name="connsiteY27" fmla="*/ 0 h 2408093"/>
                <a:gd name="connsiteX28" fmla="*/ 2067791 w 2411557"/>
                <a:gd name="connsiteY28" fmla="*/ 0 h 2408093"/>
                <a:gd name="connsiteX29" fmla="*/ 2411557 w 2411557"/>
                <a:gd name="connsiteY29" fmla="*/ 343766 h 2408093"/>
                <a:gd name="connsiteX30" fmla="*/ 2411557 w 2411557"/>
                <a:gd name="connsiteY30" fmla="*/ 1376796 h 2408093"/>
                <a:gd name="connsiteX31" fmla="*/ 2201141 w 2411557"/>
                <a:gd name="connsiteY31" fmla="*/ 765464 h 2408093"/>
                <a:gd name="connsiteX32" fmla="*/ 2182957 w 2411557"/>
                <a:gd name="connsiteY32" fmla="*/ 752475 h 2408093"/>
                <a:gd name="connsiteX33" fmla="*/ 1944832 w 2411557"/>
                <a:gd name="connsiteY33" fmla="*/ 752475 h 2408093"/>
                <a:gd name="connsiteX34" fmla="*/ 1926648 w 2411557"/>
                <a:gd name="connsiteY34" fmla="*/ 765464 h 2408093"/>
                <a:gd name="connsiteX35" fmla="*/ 1626178 w 2411557"/>
                <a:gd name="connsiteY35" fmla="*/ 1638300 h 2408093"/>
                <a:gd name="connsiteX36" fmla="*/ 1637434 w 2411557"/>
                <a:gd name="connsiteY36" fmla="*/ 1653886 h 2408093"/>
                <a:gd name="connsiteX37" fmla="*/ 1821873 w 2411557"/>
                <a:gd name="connsiteY37" fmla="*/ 1653886 h 2408093"/>
                <a:gd name="connsiteX38" fmla="*/ 1838325 w 2411557"/>
                <a:gd name="connsiteY38" fmla="*/ 1642629 h 2408093"/>
                <a:gd name="connsiteX39" fmla="*/ 1892012 w 2411557"/>
                <a:gd name="connsiteY39" fmla="*/ 1478973 h 2408093"/>
                <a:gd name="connsiteX40" fmla="*/ 2220191 w 2411557"/>
                <a:gd name="connsiteY40" fmla="*/ 1478973 h 2408093"/>
                <a:gd name="connsiteX41" fmla="*/ 2273878 w 2411557"/>
                <a:gd name="connsiteY41" fmla="*/ 1642629 h 2408093"/>
                <a:gd name="connsiteX42" fmla="*/ 2290330 w 2411557"/>
                <a:gd name="connsiteY42" fmla="*/ 1653886 h 2408093"/>
                <a:gd name="connsiteX43" fmla="*/ 2290330 w 2411557"/>
                <a:gd name="connsiteY43" fmla="*/ 1653020 h 2408093"/>
                <a:gd name="connsiteX44" fmla="*/ 2408094 w 2411557"/>
                <a:gd name="connsiteY44" fmla="*/ 1653020 h 2408093"/>
                <a:gd name="connsiteX45" fmla="*/ 2408094 w 2411557"/>
                <a:gd name="connsiteY45" fmla="*/ 2408093 h 2408093"/>
                <a:gd name="connsiteX46" fmla="*/ 343766 w 2411557"/>
                <a:gd name="connsiteY46" fmla="*/ 2408093 h 2408093"/>
                <a:gd name="connsiteX47" fmla="*/ 0 w 2411557"/>
                <a:gd name="connsiteY47" fmla="*/ 2064327 h 2408093"/>
                <a:gd name="connsiteX48" fmla="*/ 0 w 2411557"/>
                <a:gd name="connsiteY48" fmla="*/ 1654752 h 2408093"/>
                <a:gd name="connsiteX49" fmla="*/ 181841 w 2411557"/>
                <a:gd name="connsiteY49" fmla="*/ 1654752 h 2408093"/>
                <a:gd name="connsiteX50" fmla="*/ 197427 w 2411557"/>
                <a:gd name="connsiteY50" fmla="*/ 1639166 h 2408093"/>
                <a:gd name="connsiteX51" fmla="*/ 197427 w 2411557"/>
                <a:gd name="connsiteY51" fmla="*/ 1361209 h 2408093"/>
                <a:gd name="connsiteX52" fmla="*/ 300471 w 2411557"/>
                <a:gd name="connsiteY52" fmla="*/ 1361209 h 2408093"/>
                <a:gd name="connsiteX53" fmla="*/ 464993 w 2411557"/>
                <a:gd name="connsiteY53" fmla="*/ 1641764 h 2408093"/>
                <a:gd name="connsiteX54" fmla="*/ 488373 w 2411557"/>
                <a:gd name="connsiteY54" fmla="*/ 1654752 h 2408093"/>
                <a:gd name="connsiteX55" fmla="*/ 702252 w 2411557"/>
                <a:gd name="connsiteY55" fmla="*/ 1654752 h 2408093"/>
                <a:gd name="connsiteX56" fmla="*/ 712643 w 2411557"/>
                <a:gd name="connsiteY56" fmla="*/ 1633970 h 2408093"/>
                <a:gd name="connsiteX57" fmla="*/ 515216 w 2411557"/>
                <a:gd name="connsiteY57" fmla="*/ 1324841 h 2408093"/>
                <a:gd name="connsiteX58" fmla="*/ 690130 w 2411557"/>
                <a:gd name="connsiteY58" fmla="*/ 1052946 h 2408093"/>
                <a:gd name="connsiteX59" fmla="*/ 359352 w 2411557"/>
                <a:gd name="connsiteY59" fmla="*/ 752475 h 2408093"/>
                <a:gd name="connsiteX60" fmla="*/ 0 w 2411557"/>
                <a:gd name="connsiteY60" fmla="*/ 752475 h 2408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11557" h="2408093">
                  <a:moveTo>
                    <a:pt x="2055668" y="982807"/>
                  </a:moveTo>
                  <a:lnTo>
                    <a:pt x="2158712" y="1294534"/>
                  </a:lnTo>
                  <a:lnTo>
                    <a:pt x="1951759" y="1294534"/>
                  </a:lnTo>
                  <a:close/>
                  <a:moveTo>
                    <a:pt x="197427" y="944707"/>
                  </a:moveTo>
                  <a:lnTo>
                    <a:pt x="353291" y="944707"/>
                  </a:lnTo>
                  <a:cubicBezTo>
                    <a:pt x="420832" y="944707"/>
                    <a:pt x="472786" y="989734"/>
                    <a:pt x="472786" y="1059007"/>
                  </a:cubicBezTo>
                  <a:cubicBezTo>
                    <a:pt x="472786" y="1128280"/>
                    <a:pt x="421698" y="1173307"/>
                    <a:pt x="353291" y="1174173"/>
                  </a:cubicBezTo>
                  <a:lnTo>
                    <a:pt x="197427" y="1174173"/>
                  </a:lnTo>
                  <a:close/>
                  <a:moveTo>
                    <a:pt x="1222664" y="740352"/>
                  </a:moveTo>
                  <a:cubicBezTo>
                    <a:pt x="949902" y="740352"/>
                    <a:pt x="755073" y="937779"/>
                    <a:pt x="755073" y="1203614"/>
                  </a:cubicBezTo>
                  <a:cubicBezTo>
                    <a:pt x="755073" y="1469448"/>
                    <a:pt x="950768" y="1666875"/>
                    <a:pt x="1223530" y="1666875"/>
                  </a:cubicBezTo>
                  <a:cubicBezTo>
                    <a:pt x="1467716" y="1666875"/>
                    <a:pt x="1653887" y="1474643"/>
                    <a:pt x="1655618" y="1224395"/>
                  </a:cubicBezTo>
                  <a:lnTo>
                    <a:pt x="1655618" y="1140402"/>
                  </a:lnTo>
                  <a:cubicBezTo>
                    <a:pt x="1655618" y="1132609"/>
                    <a:pt x="1650423" y="1127414"/>
                    <a:pt x="1642630" y="1127414"/>
                  </a:cubicBezTo>
                  <a:lnTo>
                    <a:pt x="1219200" y="1127414"/>
                  </a:lnTo>
                  <a:cubicBezTo>
                    <a:pt x="1211407" y="1127414"/>
                    <a:pt x="1206212" y="1132609"/>
                    <a:pt x="1206212" y="1140402"/>
                  </a:cubicBezTo>
                  <a:lnTo>
                    <a:pt x="1206212" y="1302327"/>
                  </a:lnTo>
                  <a:cubicBezTo>
                    <a:pt x="1206212" y="1310120"/>
                    <a:pt x="1211407" y="1315316"/>
                    <a:pt x="1219200" y="1315316"/>
                  </a:cubicBezTo>
                  <a:lnTo>
                    <a:pt x="1426153" y="1315316"/>
                  </a:lnTo>
                  <a:cubicBezTo>
                    <a:pt x="1401041" y="1407102"/>
                    <a:pt x="1326573" y="1463386"/>
                    <a:pt x="1220932" y="1463386"/>
                  </a:cubicBezTo>
                  <a:cubicBezTo>
                    <a:pt x="1075459" y="1463386"/>
                    <a:pt x="973282" y="1356014"/>
                    <a:pt x="973282" y="1203614"/>
                  </a:cubicBezTo>
                  <a:cubicBezTo>
                    <a:pt x="973282" y="1052946"/>
                    <a:pt x="1076325" y="943841"/>
                    <a:pt x="1224396" y="943841"/>
                  </a:cubicBezTo>
                  <a:cubicBezTo>
                    <a:pt x="1301462" y="943841"/>
                    <a:pt x="1362941" y="975014"/>
                    <a:pt x="1407102" y="1028700"/>
                  </a:cubicBezTo>
                  <a:cubicBezTo>
                    <a:pt x="1412298" y="1034761"/>
                    <a:pt x="1420091" y="1034761"/>
                    <a:pt x="1426153" y="1029566"/>
                  </a:cubicBezTo>
                  <a:lnTo>
                    <a:pt x="1570759" y="910071"/>
                  </a:lnTo>
                  <a:cubicBezTo>
                    <a:pt x="1575955" y="904875"/>
                    <a:pt x="1575955" y="897082"/>
                    <a:pt x="1570759" y="891020"/>
                  </a:cubicBezTo>
                  <a:cubicBezTo>
                    <a:pt x="1498023" y="800966"/>
                    <a:pt x="1369868" y="740352"/>
                    <a:pt x="1222664" y="740352"/>
                  </a:cubicBezTo>
                  <a:close/>
                  <a:moveTo>
                    <a:pt x="0" y="0"/>
                  </a:moveTo>
                  <a:lnTo>
                    <a:pt x="2067791" y="0"/>
                  </a:lnTo>
                  <a:cubicBezTo>
                    <a:pt x="2257425" y="0"/>
                    <a:pt x="2411557" y="154132"/>
                    <a:pt x="2411557" y="343766"/>
                  </a:cubicBezTo>
                  <a:lnTo>
                    <a:pt x="2411557" y="1376796"/>
                  </a:lnTo>
                  <a:lnTo>
                    <a:pt x="2201141" y="765464"/>
                  </a:lnTo>
                  <a:cubicBezTo>
                    <a:pt x="2198543" y="757670"/>
                    <a:pt x="2193348" y="752475"/>
                    <a:pt x="2182957" y="752475"/>
                  </a:cubicBezTo>
                  <a:lnTo>
                    <a:pt x="1944832" y="752475"/>
                  </a:lnTo>
                  <a:cubicBezTo>
                    <a:pt x="1934441" y="752475"/>
                    <a:pt x="1929246" y="757670"/>
                    <a:pt x="1926648" y="765464"/>
                  </a:cubicBezTo>
                  <a:lnTo>
                    <a:pt x="1626178" y="1638300"/>
                  </a:lnTo>
                  <a:cubicBezTo>
                    <a:pt x="1623580" y="1647825"/>
                    <a:pt x="1627043" y="1653886"/>
                    <a:pt x="1637434" y="1653886"/>
                  </a:cubicBezTo>
                  <a:lnTo>
                    <a:pt x="1821873" y="1653886"/>
                  </a:lnTo>
                  <a:cubicBezTo>
                    <a:pt x="1830532" y="1653886"/>
                    <a:pt x="1835727" y="1650423"/>
                    <a:pt x="1838325" y="1642629"/>
                  </a:cubicBezTo>
                  <a:lnTo>
                    <a:pt x="1892012" y="1478973"/>
                  </a:lnTo>
                  <a:lnTo>
                    <a:pt x="2220191" y="1478973"/>
                  </a:lnTo>
                  <a:lnTo>
                    <a:pt x="2273878" y="1642629"/>
                  </a:lnTo>
                  <a:cubicBezTo>
                    <a:pt x="2276475" y="1650423"/>
                    <a:pt x="2281671" y="1653886"/>
                    <a:pt x="2290330" y="1653886"/>
                  </a:cubicBezTo>
                  <a:lnTo>
                    <a:pt x="2290330" y="1653020"/>
                  </a:lnTo>
                  <a:lnTo>
                    <a:pt x="2408094" y="1653020"/>
                  </a:lnTo>
                  <a:lnTo>
                    <a:pt x="2408094" y="2408093"/>
                  </a:lnTo>
                  <a:lnTo>
                    <a:pt x="343766" y="2408093"/>
                  </a:lnTo>
                  <a:cubicBezTo>
                    <a:pt x="154132" y="2408093"/>
                    <a:pt x="0" y="2253962"/>
                    <a:pt x="0" y="2064327"/>
                  </a:cubicBezTo>
                  <a:lnTo>
                    <a:pt x="0" y="1654752"/>
                  </a:lnTo>
                  <a:lnTo>
                    <a:pt x="181841" y="1654752"/>
                  </a:lnTo>
                  <a:cubicBezTo>
                    <a:pt x="191366" y="1654752"/>
                    <a:pt x="197427" y="1647825"/>
                    <a:pt x="197427" y="1639166"/>
                  </a:cubicBezTo>
                  <a:lnTo>
                    <a:pt x="197427" y="1361209"/>
                  </a:lnTo>
                  <a:lnTo>
                    <a:pt x="300471" y="1361209"/>
                  </a:lnTo>
                  <a:lnTo>
                    <a:pt x="464993" y="1641764"/>
                  </a:lnTo>
                  <a:cubicBezTo>
                    <a:pt x="470189" y="1651289"/>
                    <a:pt x="477116" y="1654752"/>
                    <a:pt x="488373" y="1654752"/>
                  </a:cubicBezTo>
                  <a:lnTo>
                    <a:pt x="702252" y="1654752"/>
                  </a:lnTo>
                  <a:cubicBezTo>
                    <a:pt x="713509" y="1654752"/>
                    <a:pt x="718705" y="1644361"/>
                    <a:pt x="712643" y="1633970"/>
                  </a:cubicBezTo>
                  <a:lnTo>
                    <a:pt x="515216" y="1324841"/>
                  </a:lnTo>
                  <a:cubicBezTo>
                    <a:pt x="626052" y="1278082"/>
                    <a:pt x="690130" y="1180234"/>
                    <a:pt x="690130" y="1052946"/>
                  </a:cubicBezTo>
                  <a:cubicBezTo>
                    <a:pt x="690130" y="874568"/>
                    <a:pt x="562841" y="752475"/>
                    <a:pt x="359352" y="752475"/>
                  </a:cubicBezTo>
                  <a:lnTo>
                    <a:pt x="0" y="752475"/>
                  </a:lnTo>
                  <a:close/>
                </a:path>
              </a:pathLst>
            </a:custGeom>
            <a:solidFill>
              <a:srgbClr val="D10000"/>
            </a:solidFill>
            <a:ln w="8653" cap="flat">
              <a:noFill/>
              <a:prstDash val="solid"/>
              <a:miter/>
            </a:ln>
          </p:spPr>
          <p:txBody>
            <a:bodyPr rtlCol="0" anchor="ctr">
              <a:noAutofit/>
            </a:bodyPr>
            <a:lstStyle/>
            <a:p>
              <a:endParaRPr/>
            </a:p>
          </p:txBody>
        </p:sp>
      </p:grpSp>
      <p:sp>
        <p:nvSpPr>
          <p:cNvPr id="5" name="Slide Number Placeholder 4">
            <a:extLst>
              <a:ext uri="{FF2B5EF4-FFF2-40B4-BE49-F238E27FC236}">
                <a16:creationId xmlns:a16="http://schemas.microsoft.com/office/drawing/2014/main" id="{8B75D901-2E82-0428-958D-2EEEDC68231E}"/>
              </a:ext>
            </a:extLst>
          </p:cNvPr>
          <p:cNvSpPr>
            <a:spLocks noGrp="1"/>
          </p:cNvSpPr>
          <p:nvPr>
            <p:ph type="sldNum" sz="quarter" idx="12"/>
          </p:nvPr>
        </p:nvSpPr>
        <p:spPr/>
        <p:txBody>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586120A3-8112-8CD3-5862-794C459EE0EB}"/>
              </a:ext>
            </a:extLst>
          </p:cNvPr>
          <p:cNvSpPr>
            <a:spLocks noGrp="1"/>
          </p:cNvSpPr>
          <p:nvPr>
            <p:ph type="dt" sz="half" idx="10"/>
          </p:nvPr>
        </p:nvSpPr>
        <p:spPr/>
        <p:txBody>
          <a:bodyPr/>
          <a:lstStyle/>
          <a:p>
            <a:fld id="{95C653BC-8EE6-4B13-82E0-D47367782723}" type="datetime1">
              <a:rPr lang="en-US" smtClean="0"/>
              <a:t>9/18/2026</a:t>
            </a:fld>
            <a:endParaRPr/>
          </a:p>
        </p:txBody>
      </p:sp>
      <p:sp>
        <p:nvSpPr>
          <p:cNvPr id="4" name="Footer Placeholder 3">
            <a:extLst>
              <a:ext uri="{FF2B5EF4-FFF2-40B4-BE49-F238E27FC236}">
                <a16:creationId xmlns:a16="http://schemas.microsoft.com/office/drawing/2014/main" id="{EB9ABBDD-041D-3DF9-5747-546C80411FC7}"/>
              </a:ext>
            </a:extLst>
          </p:cNvPr>
          <p:cNvSpPr>
            <a:spLocks noGrp="1"/>
          </p:cNvSpPr>
          <p:nvPr>
            <p:ph type="ftr" sz="quarter" idx="11"/>
          </p:nvPr>
        </p:nvSpPr>
        <p:spPr/>
        <p:txBody>
          <a:bodyPr/>
          <a:lstStyle/>
          <a:p>
            <a:endParaRPr/>
          </a:p>
        </p:txBody>
      </p:sp>
      <p:sp>
        <p:nvSpPr>
          <p:cNvPr id="2" name="Title 1">
            <a:extLst>
              <a:ext uri="{FF2B5EF4-FFF2-40B4-BE49-F238E27FC236}">
                <a16:creationId xmlns:a16="http://schemas.microsoft.com/office/drawing/2014/main" id="{34F8C586-43BA-FA86-A3CB-19426222199B}"/>
              </a:ext>
            </a:extLst>
          </p:cNvPr>
          <p:cNvSpPr>
            <a:spLocks noGrp="1"/>
          </p:cNvSpPr>
          <p:nvPr>
            <p:ph type="title" hasCustomPrompt="1"/>
          </p:nvPr>
        </p:nvSpPr>
        <p:spPr/>
        <p:txBody>
          <a:bodyPr/>
          <a:lstStyle/>
          <a:p>
            <a:r>
              <a:t>Use sentence case for slide titles</a:t>
            </a:r>
          </a:p>
        </p:txBody>
      </p:sp>
      <p:sp>
        <p:nvSpPr>
          <p:cNvPr id="14" name="Text Placeholder 15">
            <a:extLst>
              <a:ext uri="{FF2B5EF4-FFF2-40B4-BE49-F238E27FC236}">
                <a16:creationId xmlns:a16="http://schemas.microsoft.com/office/drawing/2014/main" id="{7A1974B4-4914-DB8B-04FA-11C7C6A6380F}"/>
              </a:ext>
            </a:extLst>
          </p:cNvPr>
          <p:cNvSpPr>
            <a:spLocks noGrp="1"/>
          </p:cNvSpPr>
          <p:nvPr>
            <p:ph type="body" sz="quarter" idx="21" hasCustomPrompt="1"/>
          </p:nvPr>
        </p:nvSpPr>
        <p:spPr>
          <a:xfrm>
            <a:off x="457199" y="998773"/>
            <a:ext cx="11277602" cy="416352"/>
          </a:xfrm>
        </p:spPr>
        <p:txBody>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
        <p:nvSpPr>
          <p:cNvPr id="11" name="Content Placeholder 15">
            <a:extLst>
              <a:ext uri="{FF2B5EF4-FFF2-40B4-BE49-F238E27FC236}">
                <a16:creationId xmlns:a16="http://schemas.microsoft.com/office/drawing/2014/main" id="{A4AC28BD-55EF-72B3-3356-0D8C289AF4C7}"/>
              </a:ext>
            </a:extLst>
          </p:cNvPr>
          <p:cNvSpPr>
            <a:spLocks noGrp="1"/>
          </p:cNvSpPr>
          <p:nvPr>
            <p:ph sz="quarter" idx="20" hasCustomPrompt="1"/>
          </p:nvPr>
        </p:nvSpPr>
        <p:spPr>
          <a:xfrm>
            <a:off x="4216400" y="1847850"/>
            <a:ext cx="7518401" cy="4019550"/>
          </a:xfrm>
        </p:spPr>
        <p:txBody>
          <a:bodyPr/>
          <a:lstStyle>
            <a:lvl1pPr marL="228600" indent="-228600">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8" name="Text Placeholder 15">
            <a:extLst>
              <a:ext uri="{FF2B5EF4-FFF2-40B4-BE49-F238E27FC236}">
                <a16:creationId xmlns:a16="http://schemas.microsoft.com/office/drawing/2014/main" id="{4594B870-52DB-97CF-4993-5CC2AD24F2C9}"/>
              </a:ext>
            </a:extLst>
          </p:cNvPr>
          <p:cNvSpPr>
            <a:spLocks noGrp="1"/>
          </p:cNvSpPr>
          <p:nvPr>
            <p:ph type="body" sz="quarter" idx="22" hasCustomPrompt="1"/>
          </p:nvPr>
        </p:nvSpPr>
        <p:spPr>
          <a:xfrm>
            <a:off x="685800" y="2108200"/>
            <a:ext cx="2560320" cy="2524760"/>
          </a:xfrm>
        </p:spPr>
        <p:txBody>
          <a:bodyPr/>
          <a:lstStyle>
            <a:lvl1pPr marL="0" indent="0">
              <a:spcBef>
                <a:spcPts val="1800"/>
              </a:spcBef>
              <a:buFont typeface="Arial" panose="020B0604020202020204" pitchFamily="34" charset="0"/>
              <a:buChar char="​"/>
              <a:defRPr sz="2000">
                <a:solidFill>
                  <a:schemeClr val="bg1"/>
                </a:solidFill>
              </a:defRPr>
            </a:lvl1pPr>
            <a:lvl2pPr marL="228600" indent="-228600">
              <a:spcBef>
                <a:spcPts val="1200"/>
              </a:spcBef>
              <a:buClr>
                <a:schemeClr val="bg1"/>
              </a:buClr>
              <a:buFont typeface="Wingdings" panose="05000000000000000000" pitchFamily="2" charset="2"/>
              <a:buChar char="§"/>
              <a:defRPr sz="1800">
                <a:solidFill>
                  <a:schemeClr val="bg1"/>
                </a:solidFill>
              </a:defRPr>
            </a:lvl2pPr>
            <a:lvl3pPr marL="228600" indent="-228600">
              <a:spcBef>
                <a:spcPts val="1200"/>
              </a:spcBef>
              <a:buClr>
                <a:schemeClr val="bg1"/>
              </a:buClr>
              <a:buFont typeface="Wingdings" panose="05000000000000000000" pitchFamily="2" charset="2"/>
              <a:buChar char="§"/>
              <a:defRPr sz="1800">
                <a:solidFill>
                  <a:schemeClr val="bg1"/>
                </a:solidFill>
              </a:defRPr>
            </a:lvl3pPr>
            <a:lvl4pPr marL="228600" indent="-228600">
              <a:spcBef>
                <a:spcPts val="1200"/>
              </a:spcBef>
              <a:buClr>
                <a:schemeClr val="bg1"/>
              </a:buClr>
              <a:buFont typeface="Wingdings" panose="05000000000000000000" pitchFamily="2" charset="2"/>
              <a:buChar char="§"/>
              <a:defRPr sz="1800">
                <a:solidFill>
                  <a:schemeClr val="bg1"/>
                </a:solidFill>
              </a:defRPr>
            </a:lvl4pPr>
            <a:lvl5pPr marL="228600" indent="-228600">
              <a:spcBef>
                <a:spcPts val="1200"/>
              </a:spcBef>
              <a:buClr>
                <a:schemeClr val="bg1"/>
              </a:buClr>
              <a:buFont typeface="Wingdings" panose="05000000000000000000" pitchFamily="2" charset="2"/>
              <a:buChar char="§"/>
              <a:defRPr sz="1800">
                <a:solidFill>
                  <a:schemeClr val="bg1"/>
                </a:solidFill>
              </a:defRPr>
            </a:lvl5pPr>
            <a:lvl6pPr marL="228600" indent="-228600">
              <a:spcBef>
                <a:spcPts val="1200"/>
              </a:spcBef>
              <a:buClr>
                <a:schemeClr val="bg1"/>
              </a:buClr>
              <a:buFont typeface="Wingdings" panose="05000000000000000000" pitchFamily="2" charset="2"/>
              <a:buChar char="§"/>
              <a:defRPr sz="1800">
                <a:solidFill>
                  <a:schemeClr val="bg1"/>
                </a:solidFill>
              </a:defRPr>
            </a:lvl6pPr>
            <a:lvl7pPr marL="228600" indent="-228600">
              <a:spcBef>
                <a:spcPts val="1200"/>
              </a:spcBef>
              <a:buClr>
                <a:schemeClr val="bg1"/>
              </a:buClr>
              <a:buFont typeface="Wingdings" panose="05000000000000000000" pitchFamily="2" charset="2"/>
              <a:buChar char="§"/>
              <a:defRPr sz="1800">
                <a:solidFill>
                  <a:schemeClr val="bg1"/>
                </a:solidFill>
              </a:defRPr>
            </a:lvl7pPr>
            <a:lvl8pPr marL="228600" indent="-228600">
              <a:spcBef>
                <a:spcPts val="1200"/>
              </a:spcBef>
              <a:buClr>
                <a:schemeClr val="bg1"/>
              </a:buClr>
              <a:buFont typeface="Wingdings" panose="05000000000000000000" pitchFamily="2" charset="2"/>
              <a:buChar char="§"/>
              <a:defRPr sz="1800">
                <a:solidFill>
                  <a:schemeClr val="bg1"/>
                </a:solidFill>
              </a:defRPr>
            </a:lvl8pPr>
            <a:lvl9pPr marL="228600" indent="-228600">
              <a:spcBef>
                <a:spcPts val="1200"/>
              </a:spcBef>
              <a:buClr>
                <a:schemeClr val="bg1"/>
              </a:buClr>
              <a:buFont typeface="Wingdings" panose="05000000000000000000" pitchFamily="2" charset="2"/>
              <a:buChar char="§"/>
              <a:defRPr sz="1800">
                <a:solidFill>
                  <a:schemeClr val="bg1"/>
                </a:solidFill>
              </a:defRPr>
            </a:lvl9pPr>
          </a:lstStyle>
          <a:p>
            <a:pPr lvl="0"/>
            <a:r>
              <a:t>Key takeaway or statement</a:t>
            </a:r>
            <a:r>
              <a:rPr lang="en-US"/>
              <a:t>, use sentence case</a:t>
            </a:r>
            <a:endParaRPr/>
          </a:p>
        </p:txBody>
      </p:sp>
    </p:spTree>
    <p:extLst>
      <p:ext uri="{BB962C8B-B14F-4D97-AF65-F5344CB8AC3E}">
        <p14:creationId xmlns:p14="http://schemas.microsoft.com/office/powerpoint/2010/main" val="1310747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1 Content + Takeaway Right">
    <p:spTree>
      <p:nvGrpSpPr>
        <p:cNvPr id="1" name=""/>
        <p:cNvGrpSpPr/>
        <p:nvPr/>
      </p:nvGrpSpPr>
      <p:grpSpPr>
        <a:xfrm>
          <a:off x="0" y="0"/>
          <a:ext cx="0" cy="0"/>
          <a:chOff x="0" y="0"/>
          <a:chExt cx="0" cy="0"/>
        </a:xfrm>
      </p:grpSpPr>
      <p:sp>
        <p:nvSpPr>
          <p:cNvPr id="13" name="Do not remove" hidden="1">
            <a:extLst>
              <a:ext uri="{FF2B5EF4-FFF2-40B4-BE49-F238E27FC236}">
                <a16:creationId xmlns:a16="http://schemas.microsoft.com/office/drawing/2014/main" id="{ADBEEC7F-677F-CB17-9997-4FC6E8764F48}"/>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C05D1A4E-3676-D856-F40E-A80C01AD3909}"/>
              </a:ext>
            </a:extLst>
          </p:cNvPr>
          <p:cNvSpPr>
            <a:spLocks noGrp="1"/>
          </p:cNvSpPr>
          <p:nvPr>
            <p:ph type="sldNum" sz="quarter" idx="12"/>
          </p:nvPr>
        </p:nvSpPr>
        <p:spPr/>
        <p:txBody>
          <a:bodyPr>
            <a:noAutofit/>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314F0D47-3930-51FC-EE5E-7A03EA27F742}"/>
              </a:ext>
            </a:extLst>
          </p:cNvPr>
          <p:cNvSpPr>
            <a:spLocks noGrp="1"/>
          </p:cNvSpPr>
          <p:nvPr>
            <p:ph type="dt" sz="half" idx="10"/>
          </p:nvPr>
        </p:nvSpPr>
        <p:spPr/>
        <p:txBody>
          <a:bodyPr>
            <a:noAutofit/>
          </a:bodyPr>
          <a:lstStyle/>
          <a:p>
            <a:fld id="{B1DD8E44-DB9B-4756-A32C-F8488250FE74}" type="datetime1">
              <a:rPr lang="en-US" smtClean="0"/>
              <a:t>9/18/2026</a:t>
            </a:fld>
            <a:endParaRPr/>
          </a:p>
        </p:txBody>
      </p:sp>
      <p:sp>
        <p:nvSpPr>
          <p:cNvPr id="4" name="Footer Placeholder 3">
            <a:extLst>
              <a:ext uri="{FF2B5EF4-FFF2-40B4-BE49-F238E27FC236}">
                <a16:creationId xmlns:a16="http://schemas.microsoft.com/office/drawing/2014/main" id="{F79859B6-8836-DA12-D6A7-8E88C707E528}"/>
              </a:ext>
            </a:extLst>
          </p:cNvPr>
          <p:cNvSpPr>
            <a:spLocks noGrp="1"/>
          </p:cNvSpPr>
          <p:nvPr>
            <p:ph type="ftr" sz="quarter" idx="11"/>
          </p:nvPr>
        </p:nvSpPr>
        <p:spPr/>
        <p:txBody>
          <a:bodyPr>
            <a:noAutofit/>
          </a:bodyPr>
          <a:lstStyle/>
          <a:p>
            <a:endParaRPr/>
          </a:p>
        </p:txBody>
      </p:sp>
      <p:sp>
        <p:nvSpPr>
          <p:cNvPr id="6" name="Rectangle 5">
            <a:extLst>
              <a:ext uri="{FF2B5EF4-FFF2-40B4-BE49-F238E27FC236}">
                <a16:creationId xmlns:a16="http://schemas.microsoft.com/office/drawing/2014/main" id="{0425370C-3B79-6EC4-4A32-1AAEF99F676F}"/>
              </a:ext>
              <a:ext uri="{C183D7F6-B498-43B3-948B-1728B52AA6E4}">
                <adec:decorative xmlns:adec="http://schemas.microsoft.com/office/drawing/2017/decorative" val="1"/>
              </a:ext>
            </a:extLst>
          </p:cNvPr>
          <p:cNvSpPr/>
          <p:nvPr/>
        </p:nvSpPr>
        <p:spPr>
          <a:xfrm>
            <a:off x="7975600" y="-1"/>
            <a:ext cx="4216400" cy="6857999"/>
          </a:xfrm>
          <a:prstGeom prst="rect">
            <a:avLst/>
          </a:prstGeom>
          <a:solidFill>
            <a:srgbClr val="AECF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grpSp>
        <p:nvGrpSpPr>
          <p:cNvPr id="7" name="Group 6">
            <a:extLst>
              <a:ext uri="{FF2B5EF4-FFF2-40B4-BE49-F238E27FC236}">
                <a16:creationId xmlns:a16="http://schemas.microsoft.com/office/drawing/2014/main" id="{E260417C-61E6-107F-8ACC-B842685BF851}"/>
              </a:ext>
              <a:ext uri="{C183D7F6-B498-43B3-948B-1728B52AA6E4}">
                <adec:decorative xmlns:adec="http://schemas.microsoft.com/office/drawing/2017/decorative" val="1"/>
              </a:ext>
            </a:extLst>
          </p:cNvPr>
          <p:cNvGrpSpPr>
            <a:grpSpLocks noChangeAspect="1"/>
          </p:cNvGrpSpPr>
          <p:nvPr>
            <p:custDataLst>
              <p:tags r:id="rId2"/>
            </p:custDataLst>
          </p:nvPr>
        </p:nvGrpSpPr>
        <p:grpSpPr>
          <a:xfrm>
            <a:off x="11370469" y="6150768"/>
            <a:ext cx="366286" cy="365760"/>
            <a:chOff x="10544053" y="454493"/>
            <a:chExt cx="1190747" cy="1189037"/>
          </a:xfrm>
        </p:grpSpPr>
        <p:sp>
          <p:nvSpPr>
            <p:cNvPr id="8" name="Rectangle 7">
              <a:extLst>
                <a:ext uri="{FF2B5EF4-FFF2-40B4-BE49-F238E27FC236}">
                  <a16:creationId xmlns:a16="http://schemas.microsoft.com/office/drawing/2014/main" id="{7DB583C5-60E8-4407-0777-FFBF4BCA42B2}"/>
                </a:ext>
              </a:extLst>
            </p:cNvPr>
            <p:cNvSpPr/>
            <p:nvPr/>
          </p:nvSpPr>
          <p:spPr>
            <a:xfrm>
              <a:off x="10544053" y="741363"/>
              <a:ext cx="1190747" cy="58737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9" name="Freeform: Shape 8">
              <a:extLst>
                <a:ext uri="{FF2B5EF4-FFF2-40B4-BE49-F238E27FC236}">
                  <a16:creationId xmlns:a16="http://schemas.microsoft.com/office/drawing/2014/main" id="{42FA5649-5A34-7BE5-F5C1-D154D7F7417A}"/>
                </a:ext>
              </a:extLst>
            </p:cNvPr>
            <p:cNvSpPr/>
            <p:nvPr/>
          </p:nvSpPr>
          <p:spPr>
            <a:xfrm>
              <a:off x="10544053" y="454493"/>
              <a:ext cx="1190747" cy="1189037"/>
            </a:xfrm>
            <a:custGeom>
              <a:avLst/>
              <a:gdLst>
                <a:gd name="connsiteX0" fmla="*/ 2055668 w 2411557"/>
                <a:gd name="connsiteY0" fmla="*/ 982807 h 2408093"/>
                <a:gd name="connsiteX1" fmla="*/ 2158712 w 2411557"/>
                <a:gd name="connsiteY1" fmla="*/ 1294534 h 2408093"/>
                <a:gd name="connsiteX2" fmla="*/ 1951759 w 2411557"/>
                <a:gd name="connsiteY2" fmla="*/ 1294534 h 2408093"/>
                <a:gd name="connsiteX3" fmla="*/ 197427 w 2411557"/>
                <a:gd name="connsiteY3" fmla="*/ 944707 h 2408093"/>
                <a:gd name="connsiteX4" fmla="*/ 353291 w 2411557"/>
                <a:gd name="connsiteY4" fmla="*/ 944707 h 2408093"/>
                <a:gd name="connsiteX5" fmla="*/ 472786 w 2411557"/>
                <a:gd name="connsiteY5" fmla="*/ 1059007 h 2408093"/>
                <a:gd name="connsiteX6" fmla="*/ 353291 w 2411557"/>
                <a:gd name="connsiteY6" fmla="*/ 1174173 h 2408093"/>
                <a:gd name="connsiteX7" fmla="*/ 197427 w 2411557"/>
                <a:gd name="connsiteY7" fmla="*/ 1174173 h 2408093"/>
                <a:gd name="connsiteX8" fmla="*/ 1222664 w 2411557"/>
                <a:gd name="connsiteY8" fmla="*/ 740352 h 2408093"/>
                <a:gd name="connsiteX9" fmla="*/ 755073 w 2411557"/>
                <a:gd name="connsiteY9" fmla="*/ 1203614 h 2408093"/>
                <a:gd name="connsiteX10" fmla="*/ 1223530 w 2411557"/>
                <a:gd name="connsiteY10" fmla="*/ 1666875 h 2408093"/>
                <a:gd name="connsiteX11" fmla="*/ 1655618 w 2411557"/>
                <a:gd name="connsiteY11" fmla="*/ 1224395 h 2408093"/>
                <a:gd name="connsiteX12" fmla="*/ 1655618 w 2411557"/>
                <a:gd name="connsiteY12" fmla="*/ 1140402 h 2408093"/>
                <a:gd name="connsiteX13" fmla="*/ 1642630 w 2411557"/>
                <a:gd name="connsiteY13" fmla="*/ 1127414 h 2408093"/>
                <a:gd name="connsiteX14" fmla="*/ 1219200 w 2411557"/>
                <a:gd name="connsiteY14" fmla="*/ 1127414 h 2408093"/>
                <a:gd name="connsiteX15" fmla="*/ 1206212 w 2411557"/>
                <a:gd name="connsiteY15" fmla="*/ 1140402 h 2408093"/>
                <a:gd name="connsiteX16" fmla="*/ 1206212 w 2411557"/>
                <a:gd name="connsiteY16" fmla="*/ 1302327 h 2408093"/>
                <a:gd name="connsiteX17" fmla="*/ 1219200 w 2411557"/>
                <a:gd name="connsiteY17" fmla="*/ 1315316 h 2408093"/>
                <a:gd name="connsiteX18" fmla="*/ 1426153 w 2411557"/>
                <a:gd name="connsiteY18" fmla="*/ 1315316 h 2408093"/>
                <a:gd name="connsiteX19" fmla="*/ 1220932 w 2411557"/>
                <a:gd name="connsiteY19" fmla="*/ 1463386 h 2408093"/>
                <a:gd name="connsiteX20" fmla="*/ 973282 w 2411557"/>
                <a:gd name="connsiteY20" fmla="*/ 1203614 h 2408093"/>
                <a:gd name="connsiteX21" fmla="*/ 1224396 w 2411557"/>
                <a:gd name="connsiteY21" fmla="*/ 943841 h 2408093"/>
                <a:gd name="connsiteX22" fmla="*/ 1407102 w 2411557"/>
                <a:gd name="connsiteY22" fmla="*/ 1028700 h 2408093"/>
                <a:gd name="connsiteX23" fmla="*/ 1426153 w 2411557"/>
                <a:gd name="connsiteY23" fmla="*/ 1029566 h 2408093"/>
                <a:gd name="connsiteX24" fmla="*/ 1570759 w 2411557"/>
                <a:gd name="connsiteY24" fmla="*/ 910071 h 2408093"/>
                <a:gd name="connsiteX25" fmla="*/ 1570759 w 2411557"/>
                <a:gd name="connsiteY25" fmla="*/ 891020 h 2408093"/>
                <a:gd name="connsiteX26" fmla="*/ 1222664 w 2411557"/>
                <a:gd name="connsiteY26" fmla="*/ 740352 h 2408093"/>
                <a:gd name="connsiteX27" fmla="*/ 0 w 2411557"/>
                <a:gd name="connsiteY27" fmla="*/ 0 h 2408093"/>
                <a:gd name="connsiteX28" fmla="*/ 2067791 w 2411557"/>
                <a:gd name="connsiteY28" fmla="*/ 0 h 2408093"/>
                <a:gd name="connsiteX29" fmla="*/ 2411557 w 2411557"/>
                <a:gd name="connsiteY29" fmla="*/ 343766 h 2408093"/>
                <a:gd name="connsiteX30" fmla="*/ 2411557 w 2411557"/>
                <a:gd name="connsiteY30" fmla="*/ 1376796 h 2408093"/>
                <a:gd name="connsiteX31" fmla="*/ 2201141 w 2411557"/>
                <a:gd name="connsiteY31" fmla="*/ 765464 h 2408093"/>
                <a:gd name="connsiteX32" fmla="*/ 2182957 w 2411557"/>
                <a:gd name="connsiteY32" fmla="*/ 752475 h 2408093"/>
                <a:gd name="connsiteX33" fmla="*/ 1944832 w 2411557"/>
                <a:gd name="connsiteY33" fmla="*/ 752475 h 2408093"/>
                <a:gd name="connsiteX34" fmla="*/ 1926648 w 2411557"/>
                <a:gd name="connsiteY34" fmla="*/ 765464 h 2408093"/>
                <a:gd name="connsiteX35" fmla="*/ 1626178 w 2411557"/>
                <a:gd name="connsiteY35" fmla="*/ 1638300 h 2408093"/>
                <a:gd name="connsiteX36" fmla="*/ 1637434 w 2411557"/>
                <a:gd name="connsiteY36" fmla="*/ 1653886 h 2408093"/>
                <a:gd name="connsiteX37" fmla="*/ 1821873 w 2411557"/>
                <a:gd name="connsiteY37" fmla="*/ 1653886 h 2408093"/>
                <a:gd name="connsiteX38" fmla="*/ 1838325 w 2411557"/>
                <a:gd name="connsiteY38" fmla="*/ 1642629 h 2408093"/>
                <a:gd name="connsiteX39" fmla="*/ 1892012 w 2411557"/>
                <a:gd name="connsiteY39" fmla="*/ 1478973 h 2408093"/>
                <a:gd name="connsiteX40" fmla="*/ 2220191 w 2411557"/>
                <a:gd name="connsiteY40" fmla="*/ 1478973 h 2408093"/>
                <a:gd name="connsiteX41" fmla="*/ 2273878 w 2411557"/>
                <a:gd name="connsiteY41" fmla="*/ 1642629 h 2408093"/>
                <a:gd name="connsiteX42" fmla="*/ 2290330 w 2411557"/>
                <a:gd name="connsiteY42" fmla="*/ 1653886 h 2408093"/>
                <a:gd name="connsiteX43" fmla="*/ 2290330 w 2411557"/>
                <a:gd name="connsiteY43" fmla="*/ 1653020 h 2408093"/>
                <a:gd name="connsiteX44" fmla="*/ 2408094 w 2411557"/>
                <a:gd name="connsiteY44" fmla="*/ 1653020 h 2408093"/>
                <a:gd name="connsiteX45" fmla="*/ 2408094 w 2411557"/>
                <a:gd name="connsiteY45" fmla="*/ 2408093 h 2408093"/>
                <a:gd name="connsiteX46" fmla="*/ 343766 w 2411557"/>
                <a:gd name="connsiteY46" fmla="*/ 2408093 h 2408093"/>
                <a:gd name="connsiteX47" fmla="*/ 0 w 2411557"/>
                <a:gd name="connsiteY47" fmla="*/ 2064327 h 2408093"/>
                <a:gd name="connsiteX48" fmla="*/ 0 w 2411557"/>
                <a:gd name="connsiteY48" fmla="*/ 1654752 h 2408093"/>
                <a:gd name="connsiteX49" fmla="*/ 181841 w 2411557"/>
                <a:gd name="connsiteY49" fmla="*/ 1654752 h 2408093"/>
                <a:gd name="connsiteX50" fmla="*/ 197427 w 2411557"/>
                <a:gd name="connsiteY50" fmla="*/ 1639166 h 2408093"/>
                <a:gd name="connsiteX51" fmla="*/ 197427 w 2411557"/>
                <a:gd name="connsiteY51" fmla="*/ 1361209 h 2408093"/>
                <a:gd name="connsiteX52" fmla="*/ 300471 w 2411557"/>
                <a:gd name="connsiteY52" fmla="*/ 1361209 h 2408093"/>
                <a:gd name="connsiteX53" fmla="*/ 464993 w 2411557"/>
                <a:gd name="connsiteY53" fmla="*/ 1641764 h 2408093"/>
                <a:gd name="connsiteX54" fmla="*/ 488373 w 2411557"/>
                <a:gd name="connsiteY54" fmla="*/ 1654752 h 2408093"/>
                <a:gd name="connsiteX55" fmla="*/ 702252 w 2411557"/>
                <a:gd name="connsiteY55" fmla="*/ 1654752 h 2408093"/>
                <a:gd name="connsiteX56" fmla="*/ 712643 w 2411557"/>
                <a:gd name="connsiteY56" fmla="*/ 1633970 h 2408093"/>
                <a:gd name="connsiteX57" fmla="*/ 515216 w 2411557"/>
                <a:gd name="connsiteY57" fmla="*/ 1324841 h 2408093"/>
                <a:gd name="connsiteX58" fmla="*/ 690130 w 2411557"/>
                <a:gd name="connsiteY58" fmla="*/ 1052946 h 2408093"/>
                <a:gd name="connsiteX59" fmla="*/ 359352 w 2411557"/>
                <a:gd name="connsiteY59" fmla="*/ 752475 h 2408093"/>
                <a:gd name="connsiteX60" fmla="*/ 0 w 2411557"/>
                <a:gd name="connsiteY60" fmla="*/ 752475 h 2408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11557" h="2408093">
                  <a:moveTo>
                    <a:pt x="2055668" y="982807"/>
                  </a:moveTo>
                  <a:lnTo>
                    <a:pt x="2158712" y="1294534"/>
                  </a:lnTo>
                  <a:lnTo>
                    <a:pt x="1951759" y="1294534"/>
                  </a:lnTo>
                  <a:close/>
                  <a:moveTo>
                    <a:pt x="197427" y="944707"/>
                  </a:moveTo>
                  <a:lnTo>
                    <a:pt x="353291" y="944707"/>
                  </a:lnTo>
                  <a:cubicBezTo>
                    <a:pt x="420832" y="944707"/>
                    <a:pt x="472786" y="989734"/>
                    <a:pt x="472786" y="1059007"/>
                  </a:cubicBezTo>
                  <a:cubicBezTo>
                    <a:pt x="472786" y="1128280"/>
                    <a:pt x="421698" y="1173307"/>
                    <a:pt x="353291" y="1174173"/>
                  </a:cubicBezTo>
                  <a:lnTo>
                    <a:pt x="197427" y="1174173"/>
                  </a:lnTo>
                  <a:close/>
                  <a:moveTo>
                    <a:pt x="1222664" y="740352"/>
                  </a:moveTo>
                  <a:cubicBezTo>
                    <a:pt x="949902" y="740352"/>
                    <a:pt x="755073" y="937779"/>
                    <a:pt x="755073" y="1203614"/>
                  </a:cubicBezTo>
                  <a:cubicBezTo>
                    <a:pt x="755073" y="1469448"/>
                    <a:pt x="950768" y="1666875"/>
                    <a:pt x="1223530" y="1666875"/>
                  </a:cubicBezTo>
                  <a:cubicBezTo>
                    <a:pt x="1467716" y="1666875"/>
                    <a:pt x="1653887" y="1474643"/>
                    <a:pt x="1655618" y="1224395"/>
                  </a:cubicBezTo>
                  <a:lnTo>
                    <a:pt x="1655618" y="1140402"/>
                  </a:lnTo>
                  <a:cubicBezTo>
                    <a:pt x="1655618" y="1132609"/>
                    <a:pt x="1650423" y="1127414"/>
                    <a:pt x="1642630" y="1127414"/>
                  </a:cubicBezTo>
                  <a:lnTo>
                    <a:pt x="1219200" y="1127414"/>
                  </a:lnTo>
                  <a:cubicBezTo>
                    <a:pt x="1211407" y="1127414"/>
                    <a:pt x="1206212" y="1132609"/>
                    <a:pt x="1206212" y="1140402"/>
                  </a:cubicBezTo>
                  <a:lnTo>
                    <a:pt x="1206212" y="1302327"/>
                  </a:lnTo>
                  <a:cubicBezTo>
                    <a:pt x="1206212" y="1310120"/>
                    <a:pt x="1211407" y="1315316"/>
                    <a:pt x="1219200" y="1315316"/>
                  </a:cubicBezTo>
                  <a:lnTo>
                    <a:pt x="1426153" y="1315316"/>
                  </a:lnTo>
                  <a:cubicBezTo>
                    <a:pt x="1401041" y="1407102"/>
                    <a:pt x="1326573" y="1463386"/>
                    <a:pt x="1220932" y="1463386"/>
                  </a:cubicBezTo>
                  <a:cubicBezTo>
                    <a:pt x="1075459" y="1463386"/>
                    <a:pt x="973282" y="1356014"/>
                    <a:pt x="973282" y="1203614"/>
                  </a:cubicBezTo>
                  <a:cubicBezTo>
                    <a:pt x="973282" y="1052946"/>
                    <a:pt x="1076325" y="943841"/>
                    <a:pt x="1224396" y="943841"/>
                  </a:cubicBezTo>
                  <a:cubicBezTo>
                    <a:pt x="1301462" y="943841"/>
                    <a:pt x="1362941" y="975014"/>
                    <a:pt x="1407102" y="1028700"/>
                  </a:cubicBezTo>
                  <a:cubicBezTo>
                    <a:pt x="1412298" y="1034761"/>
                    <a:pt x="1420091" y="1034761"/>
                    <a:pt x="1426153" y="1029566"/>
                  </a:cubicBezTo>
                  <a:lnTo>
                    <a:pt x="1570759" y="910071"/>
                  </a:lnTo>
                  <a:cubicBezTo>
                    <a:pt x="1575955" y="904875"/>
                    <a:pt x="1575955" y="897082"/>
                    <a:pt x="1570759" y="891020"/>
                  </a:cubicBezTo>
                  <a:cubicBezTo>
                    <a:pt x="1498023" y="800966"/>
                    <a:pt x="1369868" y="740352"/>
                    <a:pt x="1222664" y="740352"/>
                  </a:cubicBezTo>
                  <a:close/>
                  <a:moveTo>
                    <a:pt x="0" y="0"/>
                  </a:moveTo>
                  <a:lnTo>
                    <a:pt x="2067791" y="0"/>
                  </a:lnTo>
                  <a:cubicBezTo>
                    <a:pt x="2257425" y="0"/>
                    <a:pt x="2411557" y="154132"/>
                    <a:pt x="2411557" y="343766"/>
                  </a:cubicBezTo>
                  <a:lnTo>
                    <a:pt x="2411557" y="1376796"/>
                  </a:lnTo>
                  <a:lnTo>
                    <a:pt x="2201141" y="765464"/>
                  </a:lnTo>
                  <a:cubicBezTo>
                    <a:pt x="2198543" y="757670"/>
                    <a:pt x="2193348" y="752475"/>
                    <a:pt x="2182957" y="752475"/>
                  </a:cubicBezTo>
                  <a:lnTo>
                    <a:pt x="1944832" y="752475"/>
                  </a:lnTo>
                  <a:cubicBezTo>
                    <a:pt x="1934441" y="752475"/>
                    <a:pt x="1929246" y="757670"/>
                    <a:pt x="1926648" y="765464"/>
                  </a:cubicBezTo>
                  <a:lnTo>
                    <a:pt x="1626178" y="1638300"/>
                  </a:lnTo>
                  <a:cubicBezTo>
                    <a:pt x="1623580" y="1647825"/>
                    <a:pt x="1627043" y="1653886"/>
                    <a:pt x="1637434" y="1653886"/>
                  </a:cubicBezTo>
                  <a:lnTo>
                    <a:pt x="1821873" y="1653886"/>
                  </a:lnTo>
                  <a:cubicBezTo>
                    <a:pt x="1830532" y="1653886"/>
                    <a:pt x="1835727" y="1650423"/>
                    <a:pt x="1838325" y="1642629"/>
                  </a:cubicBezTo>
                  <a:lnTo>
                    <a:pt x="1892012" y="1478973"/>
                  </a:lnTo>
                  <a:lnTo>
                    <a:pt x="2220191" y="1478973"/>
                  </a:lnTo>
                  <a:lnTo>
                    <a:pt x="2273878" y="1642629"/>
                  </a:lnTo>
                  <a:cubicBezTo>
                    <a:pt x="2276475" y="1650423"/>
                    <a:pt x="2281671" y="1653886"/>
                    <a:pt x="2290330" y="1653886"/>
                  </a:cubicBezTo>
                  <a:lnTo>
                    <a:pt x="2290330" y="1653020"/>
                  </a:lnTo>
                  <a:lnTo>
                    <a:pt x="2408094" y="1653020"/>
                  </a:lnTo>
                  <a:lnTo>
                    <a:pt x="2408094" y="2408093"/>
                  </a:lnTo>
                  <a:lnTo>
                    <a:pt x="343766" y="2408093"/>
                  </a:lnTo>
                  <a:cubicBezTo>
                    <a:pt x="154132" y="2408093"/>
                    <a:pt x="0" y="2253962"/>
                    <a:pt x="0" y="2064327"/>
                  </a:cubicBezTo>
                  <a:lnTo>
                    <a:pt x="0" y="1654752"/>
                  </a:lnTo>
                  <a:lnTo>
                    <a:pt x="181841" y="1654752"/>
                  </a:lnTo>
                  <a:cubicBezTo>
                    <a:pt x="191366" y="1654752"/>
                    <a:pt x="197427" y="1647825"/>
                    <a:pt x="197427" y="1639166"/>
                  </a:cubicBezTo>
                  <a:lnTo>
                    <a:pt x="197427" y="1361209"/>
                  </a:lnTo>
                  <a:lnTo>
                    <a:pt x="300471" y="1361209"/>
                  </a:lnTo>
                  <a:lnTo>
                    <a:pt x="464993" y="1641764"/>
                  </a:lnTo>
                  <a:cubicBezTo>
                    <a:pt x="470189" y="1651289"/>
                    <a:pt x="477116" y="1654752"/>
                    <a:pt x="488373" y="1654752"/>
                  </a:cubicBezTo>
                  <a:lnTo>
                    <a:pt x="702252" y="1654752"/>
                  </a:lnTo>
                  <a:cubicBezTo>
                    <a:pt x="713509" y="1654752"/>
                    <a:pt x="718705" y="1644361"/>
                    <a:pt x="712643" y="1633970"/>
                  </a:cubicBezTo>
                  <a:lnTo>
                    <a:pt x="515216" y="1324841"/>
                  </a:lnTo>
                  <a:cubicBezTo>
                    <a:pt x="626052" y="1278082"/>
                    <a:pt x="690130" y="1180234"/>
                    <a:pt x="690130" y="1052946"/>
                  </a:cubicBezTo>
                  <a:cubicBezTo>
                    <a:pt x="690130" y="874568"/>
                    <a:pt x="562841" y="752475"/>
                    <a:pt x="359352" y="752475"/>
                  </a:cubicBezTo>
                  <a:lnTo>
                    <a:pt x="0" y="752475"/>
                  </a:lnTo>
                  <a:close/>
                </a:path>
              </a:pathLst>
            </a:custGeom>
            <a:solidFill>
              <a:srgbClr val="D10000"/>
            </a:solidFill>
            <a:ln w="8653" cap="flat">
              <a:noFill/>
              <a:prstDash val="solid"/>
              <a:miter/>
            </a:ln>
          </p:spPr>
          <p:txBody>
            <a:bodyPr rtlCol="0" anchor="ctr">
              <a:noAutofit/>
            </a:bodyPr>
            <a:lstStyle/>
            <a:p>
              <a:endParaRPr/>
            </a:p>
          </p:txBody>
        </p:sp>
      </p:grpSp>
      <p:sp>
        <p:nvSpPr>
          <p:cNvPr id="2" name="Title 1">
            <a:extLst>
              <a:ext uri="{FF2B5EF4-FFF2-40B4-BE49-F238E27FC236}">
                <a16:creationId xmlns:a16="http://schemas.microsoft.com/office/drawing/2014/main" id="{CE0D40FB-25A6-8A5C-E462-349807D02B8E}"/>
              </a:ext>
            </a:extLst>
          </p:cNvPr>
          <p:cNvSpPr>
            <a:spLocks noGrp="1"/>
          </p:cNvSpPr>
          <p:nvPr>
            <p:ph type="title" hasCustomPrompt="1"/>
          </p:nvPr>
        </p:nvSpPr>
        <p:spPr>
          <a:xfrm>
            <a:off x="457199" y="454495"/>
            <a:ext cx="7246621" cy="536106"/>
          </a:xfrm>
        </p:spPr>
        <p:txBody>
          <a:bodyPr>
            <a:noAutofit/>
          </a:bodyPr>
          <a:lstStyle/>
          <a:p>
            <a:r>
              <a:t>Use sentence case for slide titles</a:t>
            </a:r>
          </a:p>
        </p:txBody>
      </p:sp>
      <p:sp>
        <p:nvSpPr>
          <p:cNvPr id="10" name="Text Placeholder 15">
            <a:extLst>
              <a:ext uri="{FF2B5EF4-FFF2-40B4-BE49-F238E27FC236}">
                <a16:creationId xmlns:a16="http://schemas.microsoft.com/office/drawing/2014/main" id="{B4FD9EAC-675B-ADA9-4C26-B3AC844BB5F2}"/>
              </a:ext>
            </a:extLst>
          </p:cNvPr>
          <p:cNvSpPr>
            <a:spLocks noGrp="1"/>
          </p:cNvSpPr>
          <p:nvPr>
            <p:ph type="body" sz="quarter" idx="13" hasCustomPrompt="1"/>
          </p:nvPr>
        </p:nvSpPr>
        <p:spPr>
          <a:xfrm>
            <a:off x="457199" y="998773"/>
            <a:ext cx="7246621" cy="416352"/>
          </a:xfrm>
        </p:spPr>
        <p:txBody>
          <a:bodyPr>
            <a:noAutofit/>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
        <p:nvSpPr>
          <p:cNvPr id="12" name="Content Placeholder 11">
            <a:extLst>
              <a:ext uri="{FF2B5EF4-FFF2-40B4-BE49-F238E27FC236}">
                <a16:creationId xmlns:a16="http://schemas.microsoft.com/office/drawing/2014/main" id="{B271B652-0364-C8BA-41BA-35A63B30D137}"/>
              </a:ext>
            </a:extLst>
          </p:cNvPr>
          <p:cNvSpPr>
            <a:spLocks noGrp="1"/>
          </p:cNvSpPr>
          <p:nvPr>
            <p:ph sz="quarter" idx="14" hasCustomPrompt="1"/>
          </p:nvPr>
        </p:nvSpPr>
        <p:spPr>
          <a:xfrm>
            <a:off x="455245" y="1828800"/>
            <a:ext cx="7246621" cy="4038600"/>
          </a:xfrm>
        </p:spPr>
        <p:txBody>
          <a:bodyPr>
            <a:noAutofit/>
          </a:bodyPr>
          <a:lstStyle>
            <a:lvl1pPr marL="228600" indent="-228600">
              <a:defRPr sz="2000"/>
            </a:lvl1pPr>
            <a:lvl2pPr>
              <a:defRPr sz="1800"/>
            </a:lvl2pPr>
            <a:lvl3pPr>
              <a:defRPr sz="1600"/>
            </a:lvl3pPr>
            <a:lvl4pPr>
              <a:defRPr sz="1600"/>
            </a:lvl4pPr>
            <a:lvl5pPr>
              <a:defRPr sz="1600"/>
            </a:lvl5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5" name="Text Placeholder 15">
            <a:extLst>
              <a:ext uri="{FF2B5EF4-FFF2-40B4-BE49-F238E27FC236}">
                <a16:creationId xmlns:a16="http://schemas.microsoft.com/office/drawing/2014/main" id="{2935BDE0-D4AE-24A4-C687-319D5A55ECE0}"/>
              </a:ext>
            </a:extLst>
          </p:cNvPr>
          <p:cNvSpPr>
            <a:spLocks noGrp="1"/>
          </p:cNvSpPr>
          <p:nvPr>
            <p:ph type="body" sz="quarter" idx="21" hasCustomPrompt="1"/>
          </p:nvPr>
        </p:nvSpPr>
        <p:spPr>
          <a:xfrm>
            <a:off x="8305800" y="1828800"/>
            <a:ext cx="3429000" cy="4038600"/>
          </a:xfrm>
        </p:spPr>
        <p:txBody>
          <a:bodyPr>
            <a:noAutofit/>
          </a:bodyPr>
          <a:lstStyle>
            <a:lvl1pPr marL="0" indent="0">
              <a:spcBef>
                <a:spcPts val="1800"/>
              </a:spcBef>
              <a:buFont typeface="Arial" panose="020B0604020202020204" pitchFamily="34" charset="0"/>
              <a:buChar char="​"/>
              <a:defRPr sz="2000">
                <a:solidFill>
                  <a:schemeClr val="tx1"/>
                </a:solidFill>
              </a:defRPr>
            </a:lvl1pPr>
            <a:lvl2pPr marL="228600" indent="-228600">
              <a:spcBef>
                <a:spcPts val="1200"/>
              </a:spcBef>
              <a:buClr>
                <a:schemeClr val="tx1"/>
              </a:buClr>
              <a:buFont typeface="Wingdings" panose="05000000000000000000" pitchFamily="2" charset="2"/>
              <a:buChar char="§"/>
              <a:defRPr sz="1800">
                <a:solidFill>
                  <a:schemeClr val="tx1"/>
                </a:solidFill>
              </a:defRPr>
            </a:lvl2pPr>
            <a:lvl3pPr marL="228600" indent="-228600">
              <a:spcBef>
                <a:spcPts val="1200"/>
              </a:spcBef>
              <a:buClr>
                <a:schemeClr val="tx1"/>
              </a:buClr>
              <a:buFont typeface="Wingdings" panose="05000000000000000000" pitchFamily="2" charset="2"/>
              <a:buChar char="§"/>
              <a:defRPr sz="1800">
                <a:solidFill>
                  <a:schemeClr val="tx1"/>
                </a:solidFill>
              </a:defRPr>
            </a:lvl3pPr>
            <a:lvl4pPr marL="228600" indent="-228600">
              <a:spcBef>
                <a:spcPts val="1200"/>
              </a:spcBef>
              <a:buClr>
                <a:schemeClr val="tx1"/>
              </a:buClr>
              <a:buFont typeface="Wingdings" panose="05000000000000000000" pitchFamily="2" charset="2"/>
              <a:buChar char="§"/>
              <a:defRPr sz="1800">
                <a:solidFill>
                  <a:schemeClr val="tx1"/>
                </a:solidFill>
              </a:defRPr>
            </a:lvl4pPr>
            <a:lvl5pPr marL="228600" indent="-228600">
              <a:spcBef>
                <a:spcPts val="1200"/>
              </a:spcBef>
              <a:buClr>
                <a:schemeClr val="tx1"/>
              </a:buClr>
              <a:buFont typeface="Wingdings" panose="05000000000000000000" pitchFamily="2" charset="2"/>
              <a:buChar char="§"/>
              <a:defRPr sz="1800">
                <a:solidFill>
                  <a:schemeClr val="tx1"/>
                </a:solidFill>
              </a:defRPr>
            </a:lvl5pPr>
            <a:lvl6pPr marL="228600" indent="-228600">
              <a:spcBef>
                <a:spcPts val="1200"/>
              </a:spcBef>
              <a:buClr>
                <a:schemeClr val="tx1"/>
              </a:buClr>
              <a:buFont typeface="Wingdings" panose="05000000000000000000" pitchFamily="2" charset="2"/>
              <a:buChar char="§"/>
              <a:defRPr sz="1800">
                <a:solidFill>
                  <a:schemeClr val="tx1"/>
                </a:solidFill>
              </a:defRPr>
            </a:lvl6pPr>
            <a:lvl7pPr marL="228600" indent="-228600">
              <a:spcBef>
                <a:spcPts val="1200"/>
              </a:spcBef>
              <a:buClr>
                <a:schemeClr val="tx1"/>
              </a:buClr>
              <a:buFont typeface="Wingdings" panose="05000000000000000000" pitchFamily="2" charset="2"/>
              <a:buChar char="§"/>
              <a:defRPr sz="1800">
                <a:solidFill>
                  <a:schemeClr val="tx1"/>
                </a:solidFill>
              </a:defRPr>
            </a:lvl7pPr>
            <a:lvl8pPr marL="228600" indent="-228600">
              <a:spcBef>
                <a:spcPts val="1200"/>
              </a:spcBef>
              <a:buClr>
                <a:schemeClr val="tx1"/>
              </a:buClr>
              <a:buFont typeface="Wingdings" panose="05000000000000000000" pitchFamily="2" charset="2"/>
              <a:buChar char="§"/>
              <a:defRPr sz="1800">
                <a:solidFill>
                  <a:schemeClr val="tx1"/>
                </a:solidFill>
              </a:defRPr>
            </a:lvl8pPr>
            <a:lvl9pPr marL="228600" indent="-228600">
              <a:spcBef>
                <a:spcPts val="1200"/>
              </a:spcBef>
              <a:buClr>
                <a:schemeClr val="tx1"/>
              </a:buClr>
              <a:buFont typeface="Wingdings" panose="05000000000000000000" pitchFamily="2" charset="2"/>
              <a:buChar char="§"/>
              <a:defRPr sz="1800">
                <a:solidFill>
                  <a:schemeClr val="tx1"/>
                </a:solidFill>
              </a:defRPr>
            </a:lvl9pPr>
          </a:lstStyle>
          <a:p>
            <a:pPr lvl="0"/>
            <a:r>
              <a:t>Key takeaway or statement</a:t>
            </a:r>
            <a:r>
              <a:rPr lang="en-US"/>
              <a:t>, use sentence case</a:t>
            </a:r>
            <a:endParaRPr/>
          </a:p>
          <a:p>
            <a:pPr lvl="1"/>
            <a:r>
              <a:t>Second level</a:t>
            </a:r>
          </a:p>
        </p:txBody>
      </p:sp>
    </p:spTree>
    <p:extLst>
      <p:ext uri="{BB962C8B-B14F-4D97-AF65-F5344CB8AC3E}">
        <p14:creationId xmlns:p14="http://schemas.microsoft.com/office/powerpoint/2010/main" val="3872121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2 Content + Takeaway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425370C-3B79-6EC4-4A32-1AAEF99F676F}"/>
              </a:ext>
              <a:ext uri="{C183D7F6-B498-43B3-948B-1728B52AA6E4}">
                <adec:decorative xmlns:adec="http://schemas.microsoft.com/office/drawing/2017/decorative" val="1"/>
              </a:ext>
            </a:extLst>
          </p:cNvPr>
          <p:cNvSpPr/>
          <p:nvPr/>
        </p:nvSpPr>
        <p:spPr>
          <a:xfrm>
            <a:off x="7976615" y="-1"/>
            <a:ext cx="4215384" cy="6857999"/>
          </a:xfrm>
          <a:prstGeom prst="rect">
            <a:avLst/>
          </a:prstGeom>
          <a:solidFill>
            <a:srgbClr val="AECF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grpSp>
        <p:nvGrpSpPr>
          <p:cNvPr id="7" name="Group 6">
            <a:extLst>
              <a:ext uri="{FF2B5EF4-FFF2-40B4-BE49-F238E27FC236}">
                <a16:creationId xmlns:a16="http://schemas.microsoft.com/office/drawing/2014/main" id="{E260417C-61E6-107F-8ACC-B842685BF851}"/>
              </a:ext>
              <a:ext uri="{C183D7F6-B498-43B3-948B-1728B52AA6E4}">
                <adec:decorative xmlns:adec="http://schemas.microsoft.com/office/drawing/2017/decorative" val="1"/>
              </a:ext>
            </a:extLst>
          </p:cNvPr>
          <p:cNvGrpSpPr>
            <a:grpSpLocks noChangeAspect="1"/>
          </p:cNvGrpSpPr>
          <p:nvPr>
            <p:custDataLst>
              <p:tags r:id="rId1"/>
            </p:custDataLst>
          </p:nvPr>
        </p:nvGrpSpPr>
        <p:grpSpPr>
          <a:xfrm>
            <a:off x="11370469" y="6150768"/>
            <a:ext cx="366286" cy="365760"/>
            <a:chOff x="10544053" y="454493"/>
            <a:chExt cx="1190747" cy="1189037"/>
          </a:xfrm>
        </p:grpSpPr>
        <p:sp>
          <p:nvSpPr>
            <p:cNvPr id="8" name="Rectangle 7">
              <a:extLst>
                <a:ext uri="{FF2B5EF4-FFF2-40B4-BE49-F238E27FC236}">
                  <a16:creationId xmlns:a16="http://schemas.microsoft.com/office/drawing/2014/main" id="{7DB583C5-60E8-4407-0777-FFBF4BCA42B2}"/>
                </a:ext>
              </a:extLst>
            </p:cNvPr>
            <p:cNvSpPr/>
            <p:nvPr/>
          </p:nvSpPr>
          <p:spPr>
            <a:xfrm>
              <a:off x="10544053" y="741363"/>
              <a:ext cx="1190747" cy="58737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9" name="Freeform: Shape 8">
              <a:extLst>
                <a:ext uri="{FF2B5EF4-FFF2-40B4-BE49-F238E27FC236}">
                  <a16:creationId xmlns:a16="http://schemas.microsoft.com/office/drawing/2014/main" id="{42FA5649-5A34-7BE5-F5C1-D154D7F7417A}"/>
                </a:ext>
              </a:extLst>
            </p:cNvPr>
            <p:cNvSpPr/>
            <p:nvPr/>
          </p:nvSpPr>
          <p:spPr>
            <a:xfrm>
              <a:off x="10544053" y="454493"/>
              <a:ext cx="1190747" cy="1189037"/>
            </a:xfrm>
            <a:custGeom>
              <a:avLst/>
              <a:gdLst>
                <a:gd name="connsiteX0" fmla="*/ 2055668 w 2411557"/>
                <a:gd name="connsiteY0" fmla="*/ 982807 h 2408093"/>
                <a:gd name="connsiteX1" fmla="*/ 2158712 w 2411557"/>
                <a:gd name="connsiteY1" fmla="*/ 1294534 h 2408093"/>
                <a:gd name="connsiteX2" fmla="*/ 1951759 w 2411557"/>
                <a:gd name="connsiteY2" fmla="*/ 1294534 h 2408093"/>
                <a:gd name="connsiteX3" fmla="*/ 197427 w 2411557"/>
                <a:gd name="connsiteY3" fmla="*/ 944707 h 2408093"/>
                <a:gd name="connsiteX4" fmla="*/ 353291 w 2411557"/>
                <a:gd name="connsiteY4" fmla="*/ 944707 h 2408093"/>
                <a:gd name="connsiteX5" fmla="*/ 472786 w 2411557"/>
                <a:gd name="connsiteY5" fmla="*/ 1059007 h 2408093"/>
                <a:gd name="connsiteX6" fmla="*/ 353291 w 2411557"/>
                <a:gd name="connsiteY6" fmla="*/ 1174173 h 2408093"/>
                <a:gd name="connsiteX7" fmla="*/ 197427 w 2411557"/>
                <a:gd name="connsiteY7" fmla="*/ 1174173 h 2408093"/>
                <a:gd name="connsiteX8" fmla="*/ 1222664 w 2411557"/>
                <a:gd name="connsiteY8" fmla="*/ 740352 h 2408093"/>
                <a:gd name="connsiteX9" fmla="*/ 755073 w 2411557"/>
                <a:gd name="connsiteY9" fmla="*/ 1203614 h 2408093"/>
                <a:gd name="connsiteX10" fmla="*/ 1223530 w 2411557"/>
                <a:gd name="connsiteY10" fmla="*/ 1666875 h 2408093"/>
                <a:gd name="connsiteX11" fmla="*/ 1655618 w 2411557"/>
                <a:gd name="connsiteY11" fmla="*/ 1224395 h 2408093"/>
                <a:gd name="connsiteX12" fmla="*/ 1655618 w 2411557"/>
                <a:gd name="connsiteY12" fmla="*/ 1140402 h 2408093"/>
                <a:gd name="connsiteX13" fmla="*/ 1642630 w 2411557"/>
                <a:gd name="connsiteY13" fmla="*/ 1127414 h 2408093"/>
                <a:gd name="connsiteX14" fmla="*/ 1219200 w 2411557"/>
                <a:gd name="connsiteY14" fmla="*/ 1127414 h 2408093"/>
                <a:gd name="connsiteX15" fmla="*/ 1206212 w 2411557"/>
                <a:gd name="connsiteY15" fmla="*/ 1140402 h 2408093"/>
                <a:gd name="connsiteX16" fmla="*/ 1206212 w 2411557"/>
                <a:gd name="connsiteY16" fmla="*/ 1302327 h 2408093"/>
                <a:gd name="connsiteX17" fmla="*/ 1219200 w 2411557"/>
                <a:gd name="connsiteY17" fmla="*/ 1315316 h 2408093"/>
                <a:gd name="connsiteX18" fmla="*/ 1426153 w 2411557"/>
                <a:gd name="connsiteY18" fmla="*/ 1315316 h 2408093"/>
                <a:gd name="connsiteX19" fmla="*/ 1220932 w 2411557"/>
                <a:gd name="connsiteY19" fmla="*/ 1463386 h 2408093"/>
                <a:gd name="connsiteX20" fmla="*/ 973282 w 2411557"/>
                <a:gd name="connsiteY20" fmla="*/ 1203614 h 2408093"/>
                <a:gd name="connsiteX21" fmla="*/ 1224396 w 2411557"/>
                <a:gd name="connsiteY21" fmla="*/ 943841 h 2408093"/>
                <a:gd name="connsiteX22" fmla="*/ 1407102 w 2411557"/>
                <a:gd name="connsiteY22" fmla="*/ 1028700 h 2408093"/>
                <a:gd name="connsiteX23" fmla="*/ 1426153 w 2411557"/>
                <a:gd name="connsiteY23" fmla="*/ 1029566 h 2408093"/>
                <a:gd name="connsiteX24" fmla="*/ 1570759 w 2411557"/>
                <a:gd name="connsiteY24" fmla="*/ 910071 h 2408093"/>
                <a:gd name="connsiteX25" fmla="*/ 1570759 w 2411557"/>
                <a:gd name="connsiteY25" fmla="*/ 891020 h 2408093"/>
                <a:gd name="connsiteX26" fmla="*/ 1222664 w 2411557"/>
                <a:gd name="connsiteY26" fmla="*/ 740352 h 2408093"/>
                <a:gd name="connsiteX27" fmla="*/ 0 w 2411557"/>
                <a:gd name="connsiteY27" fmla="*/ 0 h 2408093"/>
                <a:gd name="connsiteX28" fmla="*/ 2067791 w 2411557"/>
                <a:gd name="connsiteY28" fmla="*/ 0 h 2408093"/>
                <a:gd name="connsiteX29" fmla="*/ 2411557 w 2411557"/>
                <a:gd name="connsiteY29" fmla="*/ 343766 h 2408093"/>
                <a:gd name="connsiteX30" fmla="*/ 2411557 w 2411557"/>
                <a:gd name="connsiteY30" fmla="*/ 1376796 h 2408093"/>
                <a:gd name="connsiteX31" fmla="*/ 2201141 w 2411557"/>
                <a:gd name="connsiteY31" fmla="*/ 765464 h 2408093"/>
                <a:gd name="connsiteX32" fmla="*/ 2182957 w 2411557"/>
                <a:gd name="connsiteY32" fmla="*/ 752475 h 2408093"/>
                <a:gd name="connsiteX33" fmla="*/ 1944832 w 2411557"/>
                <a:gd name="connsiteY33" fmla="*/ 752475 h 2408093"/>
                <a:gd name="connsiteX34" fmla="*/ 1926648 w 2411557"/>
                <a:gd name="connsiteY34" fmla="*/ 765464 h 2408093"/>
                <a:gd name="connsiteX35" fmla="*/ 1626178 w 2411557"/>
                <a:gd name="connsiteY35" fmla="*/ 1638300 h 2408093"/>
                <a:gd name="connsiteX36" fmla="*/ 1637434 w 2411557"/>
                <a:gd name="connsiteY36" fmla="*/ 1653886 h 2408093"/>
                <a:gd name="connsiteX37" fmla="*/ 1821873 w 2411557"/>
                <a:gd name="connsiteY37" fmla="*/ 1653886 h 2408093"/>
                <a:gd name="connsiteX38" fmla="*/ 1838325 w 2411557"/>
                <a:gd name="connsiteY38" fmla="*/ 1642629 h 2408093"/>
                <a:gd name="connsiteX39" fmla="*/ 1892012 w 2411557"/>
                <a:gd name="connsiteY39" fmla="*/ 1478973 h 2408093"/>
                <a:gd name="connsiteX40" fmla="*/ 2220191 w 2411557"/>
                <a:gd name="connsiteY40" fmla="*/ 1478973 h 2408093"/>
                <a:gd name="connsiteX41" fmla="*/ 2273878 w 2411557"/>
                <a:gd name="connsiteY41" fmla="*/ 1642629 h 2408093"/>
                <a:gd name="connsiteX42" fmla="*/ 2290330 w 2411557"/>
                <a:gd name="connsiteY42" fmla="*/ 1653886 h 2408093"/>
                <a:gd name="connsiteX43" fmla="*/ 2290330 w 2411557"/>
                <a:gd name="connsiteY43" fmla="*/ 1653020 h 2408093"/>
                <a:gd name="connsiteX44" fmla="*/ 2408094 w 2411557"/>
                <a:gd name="connsiteY44" fmla="*/ 1653020 h 2408093"/>
                <a:gd name="connsiteX45" fmla="*/ 2408094 w 2411557"/>
                <a:gd name="connsiteY45" fmla="*/ 2408093 h 2408093"/>
                <a:gd name="connsiteX46" fmla="*/ 343766 w 2411557"/>
                <a:gd name="connsiteY46" fmla="*/ 2408093 h 2408093"/>
                <a:gd name="connsiteX47" fmla="*/ 0 w 2411557"/>
                <a:gd name="connsiteY47" fmla="*/ 2064327 h 2408093"/>
                <a:gd name="connsiteX48" fmla="*/ 0 w 2411557"/>
                <a:gd name="connsiteY48" fmla="*/ 1654752 h 2408093"/>
                <a:gd name="connsiteX49" fmla="*/ 181841 w 2411557"/>
                <a:gd name="connsiteY49" fmla="*/ 1654752 h 2408093"/>
                <a:gd name="connsiteX50" fmla="*/ 197427 w 2411557"/>
                <a:gd name="connsiteY50" fmla="*/ 1639166 h 2408093"/>
                <a:gd name="connsiteX51" fmla="*/ 197427 w 2411557"/>
                <a:gd name="connsiteY51" fmla="*/ 1361209 h 2408093"/>
                <a:gd name="connsiteX52" fmla="*/ 300471 w 2411557"/>
                <a:gd name="connsiteY52" fmla="*/ 1361209 h 2408093"/>
                <a:gd name="connsiteX53" fmla="*/ 464993 w 2411557"/>
                <a:gd name="connsiteY53" fmla="*/ 1641764 h 2408093"/>
                <a:gd name="connsiteX54" fmla="*/ 488373 w 2411557"/>
                <a:gd name="connsiteY54" fmla="*/ 1654752 h 2408093"/>
                <a:gd name="connsiteX55" fmla="*/ 702252 w 2411557"/>
                <a:gd name="connsiteY55" fmla="*/ 1654752 h 2408093"/>
                <a:gd name="connsiteX56" fmla="*/ 712643 w 2411557"/>
                <a:gd name="connsiteY56" fmla="*/ 1633970 h 2408093"/>
                <a:gd name="connsiteX57" fmla="*/ 515216 w 2411557"/>
                <a:gd name="connsiteY57" fmla="*/ 1324841 h 2408093"/>
                <a:gd name="connsiteX58" fmla="*/ 690130 w 2411557"/>
                <a:gd name="connsiteY58" fmla="*/ 1052946 h 2408093"/>
                <a:gd name="connsiteX59" fmla="*/ 359352 w 2411557"/>
                <a:gd name="connsiteY59" fmla="*/ 752475 h 2408093"/>
                <a:gd name="connsiteX60" fmla="*/ 0 w 2411557"/>
                <a:gd name="connsiteY60" fmla="*/ 752475 h 2408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11557" h="2408093">
                  <a:moveTo>
                    <a:pt x="2055668" y="982807"/>
                  </a:moveTo>
                  <a:lnTo>
                    <a:pt x="2158712" y="1294534"/>
                  </a:lnTo>
                  <a:lnTo>
                    <a:pt x="1951759" y="1294534"/>
                  </a:lnTo>
                  <a:close/>
                  <a:moveTo>
                    <a:pt x="197427" y="944707"/>
                  </a:moveTo>
                  <a:lnTo>
                    <a:pt x="353291" y="944707"/>
                  </a:lnTo>
                  <a:cubicBezTo>
                    <a:pt x="420832" y="944707"/>
                    <a:pt x="472786" y="989734"/>
                    <a:pt x="472786" y="1059007"/>
                  </a:cubicBezTo>
                  <a:cubicBezTo>
                    <a:pt x="472786" y="1128280"/>
                    <a:pt x="421698" y="1173307"/>
                    <a:pt x="353291" y="1174173"/>
                  </a:cubicBezTo>
                  <a:lnTo>
                    <a:pt x="197427" y="1174173"/>
                  </a:lnTo>
                  <a:close/>
                  <a:moveTo>
                    <a:pt x="1222664" y="740352"/>
                  </a:moveTo>
                  <a:cubicBezTo>
                    <a:pt x="949902" y="740352"/>
                    <a:pt x="755073" y="937779"/>
                    <a:pt x="755073" y="1203614"/>
                  </a:cubicBezTo>
                  <a:cubicBezTo>
                    <a:pt x="755073" y="1469448"/>
                    <a:pt x="950768" y="1666875"/>
                    <a:pt x="1223530" y="1666875"/>
                  </a:cubicBezTo>
                  <a:cubicBezTo>
                    <a:pt x="1467716" y="1666875"/>
                    <a:pt x="1653887" y="1474643"/>
                    <a:pt x="1655618" y="1224395"/>
                  </a:cubicBezTo>
                  <a:lnTo>
                    <a:pt x="1655618" y="1140402"/>
                  </a:lnTo>
                  <a:cubicBezTo>
                    <a:pt x="1655618" y="1132609"/>
                    <a:pt x="1650423" y="1127414"/>
                    <a:pt x="1642630" y="1127414"/>
                  </a:cubicBezTo>
                  <a:lnTo>
                    <a:pt x="1219200" y="1127414"/>
                  </a:lnTo>
                  <a:cubicBezTo>
                    <a:pt x="1211407" y="1127414"/>
                    <a:pt x="1206212" y="1132609"/>
                    <a:pt x="1206212" y="1140402"/>
                  </a:cubicBezTo>
                  <a:lnTo>
                    <a:pt x="1206212" y="1302327"/>
                  </a:lnTo>
                  <a:cubicBezTo>
                    <a:pt x="1206212" y="1310120"/>
                    <a:pt x="1211407" y="1315316"/>
                    <a:pt x="1219200" y="1315316"/>
                  </a:cubicBezTo>
                  <a:lnTo>
                    <a:pt x="1426153" y="1315316"/>
                  </a:lnTo>
                  <a:cubicBezTo>
                    <a:pt x="1401041" y="1407102"/>
                    <a:pt x="1326573" y="1463386"/>
                    <a:pt x="1220932" y="1463386"/>
                  </a:cubicBezTo>
                  <a:cubicBezTo>
                    <a:pt x="1075459" y="1463386"/>
                    <a:pt x="973282" y="1356014"/>
                    <a:pt x="973282" y="1203614"/>
                  </a:cubicBezTo>
                  <a:cubicBezTo>
                    <a:pt x="973282" y="1052946"/>
                    <a:pt x="1076325" y="943841"/>
                    <a:pt x="1224396" y="943841"/>
                  </a:cubicBezTo>
                  <a:cubicBezTo>
                    <a:pt x="1301462" y="943841"/>
                    <a:pt x="1362941" y="975014"/>
                    <a:pt x="1407102" y="1028700"/>
                  </a:cubicBezTo>
                  <a:cubicBezTo>
                    <a:pt x="1412298" y="1034761"/>
                    <a:pt x="1420091" y="1034761"/>
                    <a:pt x="1426153" y="1029566"/>
                  </a:cubicBezTo>
                  <a:lnTo>
                    <a:pt x="1570759" y="910071"/>
                  </a:lnTo>
                  <a:cubicBezTo>
                    <a:pt x="1575955" y="904875"/>
                    <a:pt x="1575955" y="897082"/>
                    <a:pt x="1570759" y="891020"/>
                  </a:cubicBezTo>
                  <a:cubicBezTo>
                    <a:pt x="1498023" y="800966"/>
                    <a:pt x="1369868" y="740352"/>
                    <a:pt x="1222664" y="740352"/>
                  </a:cubicBezTo>
                  <a:close/>
                  <a:moveTo>
                    <a:pt x="0" y="0"/>
                  </a:moveTo>
                  <a:lnTo>
                    <a:pt x="2067791" y="0"/>
                  </a:lnTo>
                  <a:cubicBezTo>
                    <a:pt x="2257425" y="0"/>
                    <a:pt x="2411557" y="154132"/>
                    <a:pt x="2411557" y="343766"/>
                  </a:cubicBezTo>
                  <a:lnTo>
                    <a:pt x="2411557" y="1376796"/>
                  </a:lnTo>
                  <a:lnTo>
                    <a:pt x="2201141" y="765464"/>
                  </a:lnTo>
                  <a:cubicBezTo>
                    <a:pt x="2198543" y="757670"/>
                    <a:pt x="2193348" y="752475"/>
                    <a:pt x="2182957" y="752475"/>
                  </a:cubicBezTo>
                  <a:lnTo>
                    <a:pt x="1944832" y="752475"/>
                  </a:lnTo>
                  <a:cubicBezTo>
                    <a:pt x="1934441" y="752475"/>
                    <a:pt x="1929246" y="757670"/>
                    <a:pt x="1926648" y="765464"/>
                  </a:cubicBezTo>
                  <a:lnTo>
                    <a:pt x="1626178" y="1638300"/>
                  </a:lnTo>
                  <a:cubicBezTo>
                    <a:pt x="1623580" y="1647825"/>
                    <a:pt x="1627043" y="1653886"/>
                    <a:pt x="1637434" y="1653886"/>
                  </a:cubicBezTo>
                  <a:lnTo>
                    <a:pt x="1821873" y="1653886"/>
                  </a:lnTo>
                  <a:cubicBezTo>
                    <a:pt x="1830532" y="1653886"/>
                    <a:pt x="1835727" y="1650423"/>
                    <a:pt x="1838325" y="1642629"/>
                  </a:cubicBezTo>
                  <a:lnTo>
                    <a:pt x="1892012" y="1478973"/>
                  </a:lnTo>
                  <a:lnTo>
                    <a:pt x="2220191" y="1478973"/>
                  </a:lnTo>
                  <a:lnTo>
                    <a:pt x="2273878" y="1642629"/>
                  </a:lnTo>
                  <a:cubicBezTo>
                    <a:pt x="2276475" y="1650423"/>
                    <a:pt x="2281671" y="1653886"/>
                    <a:pt x="2290330" y="1653886"/>
                  </a:cubicBezTo>
                  <a:lnTo>
                    <a:pt x="2290330" y="1653020"/>
                  </a:lnTo>
                  <a:lnTo>
                    <a:pt x="2408094" y="1653020"/>
                  </a:lnTo>
                  <a:lnTo>
                    <a:pt x="2408094" y="2408093"/>
                  </a:lnTo>
                  <a:lnTo>
                    <a:pt x="343766" y="2408093"/>
                  </a:lnTo>
                  <a:cubicBezTo>
                    <a:pt x="154132" y="2408093"/>
                    <a:pt x="0" y="2253962"/>
                    <a:pt x="0" y="2064327"/>
                  </a:cubicBezTo>
                  <a:lnTo>
                    <a:pt x="0" y="1654752"/>
                  </a:lnTo>
                  <a:lnTo>
                    <a:pt x="181841" y="1654752"/>
                  </a:lnTo>
                  <a:cubicBezTo>
                    <a:pt x="191366" y="1654752"/>
                    <a:pt x="197427" y="1647825"/>
                    <a:pt x="197427" y="1639166"/>
                  </a:cubicBezTo>
                  <a:lnTo>
                    <a:pt x="197427" y="1361209"/>
                  </a:lnTo>
                  <a:lnTo>
                    <a:pt x="300471" y="1361209"/>
                  </a:lnTo>
                  <a:lnTo>
                    <a:pt x="464993" y="1641764"/>
                  </a:lnTo>
                  <a:cubicBezTo>
                    <a:pt x="470189" y="1651289"/>
                    <a:pt x="477116" y="1654752"/>
                    <a:pt x="488373" y="1654752"/>
                  </a:cubicBezTo>
                  <a:lnTo>
                    <a:pt x="702252" y="1654752"/>
                  </a:lnTo>
                  <a:cubicBezTo>
                    <a:pt x="713509" y="1654752"/>
                    <a:pt x="718705" y="1644361"/>
                    <a:pt x="712643" y="1633970"/>
                  </a:cubicBezTo>
                  <a:lnTo>
                    <a:pt x="515216" y="1324841"/>
                  </a:lnTo>
                  <a:cubicBezTo>
                    <a:pt x="626052" y="1278082"/>
                    <a:pt x="690130" y="1180234"/>
                    <a:pt x="690130" y="1052946"/>
                  </a:cubicBezTo>
                  <a:cubicBezTo>
                    <a:pt x="690130" y="874568"/>
                    <a:pt x="562841" y="752475"/>
                    <a:pt x="359352" y="752475"/>
                  </a:cubicBezTo>
                  <a:lnTo>
                    <a:pt x="0" y="752475"/>
                  </a:lnTo>
                  <a:close/>
                </a:path>
              </a:pathLst>
            </a:custGeom>
            <a:solidFill>
              <a:srgbClr val="D10000"/>
            </a:solidFill>
            <a:ln w="8653" cap="flat">
              <a:noFill/>
              <a:prstDash val="solid"/>
              <a:miter/>
            </a:ln>
          </p:spPr>
          <p:txBody>
            <a:bodyPr rtlCol="0" anchor="ctr">
              <a:noAutofit/>
            </a:bodyPr>
            <a:lstStyle/>
            <a:p>
              <a:endParaRPr/>
            </a:p>
          </p:txBody>
        </p:sp>
      </p:grpSp>
      <p:sp>
        <p:nvSpPr>
          <p:cNvPr id="5" name="Slide Number Placeholder 4">
            <a:extLst>
              <a:ext uri="{FF2B5EF4-FFF2-40B4-BE49-F238E27FC236}">
                <a16:creationId xmlns:a16="http://schemas.microsoft.com/office/drawing/2014/main" id="{C05D1A4E-3676-D856-F40E-A80C01AD3909}"/>
              </a:ext>
            </a:extLst>
          </p:cNvPr>
          <p:cNvSpPr>
            <a:spLocks noGrp="1"/>
          </p:cNvSpPr>
          <p:nvPr>
            <p:ph type="sldNum" sz="quarter" idx="12"/>
          </p:nvPr>
        </p:nvSpPr>
        <p:spPr/>
        <p:txBody>
          <a:bodyPr>
            <a:noAutofit/>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314F0D47-3930-51FC-EE5E-7A03EA27F742}"/>
              </a:ext>
            </a:extLst>
          </p:cNvPr>
          <p:cNvSpPr>
            <a:spLocks noGrp="1"/>
          </p:cNvSpPr>
          <p:nvPr>
            <p:ph type="dt" sz="half" idx="10"/>
          </p:nvPr>
        </p:nvSpPr>
        <p:spPr/>
        <p:txBody>
          <a:bodyPr>
            <a:noAutofit/>
          </a:bodyPr>
          <a:lstStyle/>
          <a:p>
            <a:fld id="{25DDFB64-9990-4C28-A9F0-AFAB1C4EA79F}" type="datetime1">
              <a:rPr lang="en-US" smtClean="0"/>
              <a:t>9/18/2026</a:t>
            </a:fld>
            <a:endParaRPr/>
          </a:p>
        </p:txBody>
      </p:sp>
      <p:sp>
        <p:nvSpPr>
          <p:cNvPr id="4" name="Footer Placeholder 3">
            <a:extLst>
              <a:ext uri="{FF2B5EF4-FFF2-40B4-BE49-F238E27FC236}">
                <a16:creationId xmlns:a16="http://schemas.microsoft.com/office/drawing/2014/main" id="{F79859B6-8836-DA12-D6A7-8E88C707E528}"/>
              </a:ext>
            </a:extLst>
          </p:cNvPr>
          <p:cNvSpPr>
            <a:spLocks noGrp="1"/>
          </p:cNvSpPr>
          <p:nvPr>
            <p:ph type="ftr" sz="quarter" idx="11"/>
          </p:nvPr>
        </p:nvSpPr>
        <p:spPr/>
        <p:txBody>
          <a:bodyPr>
            <a:noAutofit/>
          </a:bodyPr>
          <a:lstStyle/>
          <a:p>
            <a:endParaRPr/>
          </a:p>
        </p:txBody>
      </p:sp>
      <p:sp>
        <p:nvSpPr>
          <p:cNvPr id="2" name="Title 1">
            <a:extLst>
              <a:ext uri="{FF2B5EF4-FFF2-40B4-BE49-F238E27FC236}">
                <a16:creationId xmlns:a16="http://schemas.microsoft.com/office/drawing/2014/main" id="{CE0D40FB-25A6-8A5C-E462-349807D02B8E}"/>
              </a:ext>
            </a:extLst>
          </p:cNvPr>
          <p:cNvSpPr>
            <a:spLocks noGrp="1"/>
          </p:cNvSpPr>
          <p:nvPr>
            <p:ph type="title" hasCustomPrompt="1"/>
          </p:nvPr>
        </p:nvSpPr>
        <p:spPr>
          <a:xfrm>
            <a:off x="457199" y="454495"/>
            <a:ext cx="7246621" cy="536106"/>
          </a:xfrm>
        </p:spPr>
        <p:txBody>
          <a:bodyPr>
            <a:noAutofit/>
          </a:bodyPr>
          <a:lstStyle/>
          <a:p>
            <a:r>
              <a:t>Use sentence case for slide titles</a:t>
            </a:r>
          </a:p>
        </p:txBody>
      </p:sp>
      <p:sp>
        <p:nvSpPr>
          <p:cNvPr id="10" name="Text Placeholder 15">
            <a:extLst>
              <a:ext uri="{FF2B5EF4-FFF2-40B4-BE49-F238E27FC236}">
                <a16:creationId xmlns:a16="http://schemas.microsoft.com/office/drawing/2014/main" id="{B4FD9EAC-675B-ADA9-4C26-B3AC844BB5F2}"/>
              </a:ext>
            </a:extLst>
          </p:cNvPr>
          <p:cNvSpPr>
            <a:spLocks noGrp="1"/>
          </p:cNvSpPr>
          <p:nvPr>
            <p:ph type="body" sz="quarter" idx="13" hasCustomPrompt="1"/>
          </p:nvPr>
        </p:nvSpPr>
        <p:spPr>
          <a:xfrm>
            <a:off x="457199" y="998773"/>
            <a:ext cx="7246621" cy="416352"/>
          </a:xfrm>
        </p:spPr>
        <p:txBody>
          <a:bodyPr>
            <a:noAutofit/>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
        <p:nvSpPr>
          <p:cNvPr id="16" name="Text Placeholder 15">
            <a:extLst>
              <a:ext uri="{FF2B5EF4-FFF2-40B4-BE49-F238E27FC236}">
                <a16:creationId xmlns:a16="http://schemas.microsoft.com/office/drawing/2014/main" id="{659708DB-2C6D-1DC6-44A3-969F171C4300}"/>
              </a:ext>
            </a:extLst>
          </p:cNvPr>
          <p:cNvSpPr>
            <a:spLocks noGrp="1"/>
          </p:cNvSpPr>
          <p:nvPr>
            <p:ph type="body" sz="quarter" idx="18" hasCustomPrompt="1"/>
          </p:nvPr>
        </p:nvSpPr>
        <p:spPr>
          <a:xfrm>
            <a:off x="457200" y="1828799"/>
            <a:ext cx="3474720" cy="416351"/>
          </a:xfrm>
        </p:spPr>
        <p:txBody>
          <a:bodyPr>
            <a:noAutofit/>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2" name="Content Placeholder 11">
            <a:extLst>
              <a:ext uri="{FF2B5EF4-FFF2-40B4-BE49-F238E27FC236}">
                <a16:creationId xmlns:a16="http://schemas.microsoft.com/office/drawing/2014/main" id="{B271B652-0364-C8BA-41BA-35A63B30D137}"/>
              </a:ext>
            </a:extLst>
          </p:cNvPr>
          <p:cNvSpPr>
            <a:spLocks noGrp="1"/>
          </p:cNvSpPr>
          <p:nvPr>
            <p:ph sz="quarter" idx="14" hasCustomPrompt="1"/>
          </p:nvPr>
        </p:nvSpPr>
        <p:spPr>
          <a:xfrm>
            <a:off x="455245" y="2434590"/>
            <a:ext cx="3474720" cy="3432810"/>
          </a:xfrm>
        </p:spPr>
        <p:txBody>
          <a:bodyPr>
            <a:noAutofit/>
          </a:bodyPr>
          <a:lstStyle>
            <a:lvl1pPr marL="228600" indent="-228600">
              <a:defRPr sz="1800"/>
            </a:lvl1pPr>
            <a:lvl2pPr>
              <a:defRPr sz="1600"/>
            </a:lvl2pPr>
            <a:lvl3pPr>
              <a:defRPr sz="1400"/>
            </a:lvl3pPr>
            <a:lvl4pPr>
              <a:defRPr sz="1400"/>
            </a:lvl4pPr>
            <a:lvl5pPr>
              <a:defRPr sz="1400"/>
            </a:lvl5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7" name="Text Placeholder 15">
            <a:extLst>
              <a:ext uri="{FF2B5EF4-FFF2-40B4-BE49-F238E27FC236}">
                <a16:creationId xmlns:a16="http://schemas.microsoft.com/office/drawing/2014/main" id="{860FF6F2-C2B4-B1FA-C41A-1EB68CE5C963}"/>
              </a:ext>
            </a:extLst>
          </p:cNvPr>
          <p:cNvSpPr>
            <a:spLocks noGrp="1"/>
          </p:cNvSpPr>
          <p:nvPr>
            <p:ph type="body" sz="quarter" idx="19" hasCustomPrompt="1"/>
          </p:nvPr>
        </p:nvSpPr>
        <p:spPr>
          <a:xfrm>
            <a:off x="4229100" y="1828799"/>
            <a:ext cx="3474720" cy="416351"/>
          </a:xfrm>
        </p:spPr>
        <p:txBody>
          <a:bodyPr>
            <a:noAutofit/>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1" name="Content Placeholder 11">
            <a:extLst>
              <a:ext uri="{FF2B5EF4-FFF2-40B4-BE49-F238E27FC236}">
                <a16:creationId xmlns:a16="http://schemas.microsoft.com/office/drawing/2014/main" id="{B40BB999-2D7E-60E2-52A7-9A97F5C7E9DF}"/>
              </a:ext>
            </a:extLst>
          </p:cNvPr>
          <p:cNvSpPr>
            <a:spLocks noGrp="1"/>
          </p:cNvSpPr>
          <p:nvPr>
            <p:ph sz="quarter" idx="16" hasCustomPrompt="1"/>
          </p:nvPr>
        </p:nvSpPr>
        <p:spPr>
          <a:xfrm>
            <a:off x="4229100" y="2434590"/>
            <a:ext cx="3474720" cy="3432810"/>
          </a:xfrm>
        </p:spPr>
        <p:txBody>
          <a:bodyPr>
            <a:noAutofit/>
          </a:bodyPr>
          <a:lstStyle>
            <a:lvl1pPr marL="228600" indent="-228600">
              <a:defRPr sz="1800"/>
            </a:lvl1pPr>
            <a:lvl2pPr>
              <a:defRPr sz="1600"/>
            </a:lvl2pPr>
            <a:lvl3pPr>
              <a:defRPr sz="1400"/>
            </a:lvl3pPr>
            <a:lvl4pPr>
              <a:defRPr sz="1400"/>
            </a:lvl4pPr>
            <a:lvl5pPr>
              <a:defRPr sz="1400"/>
            </a:lvl5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8" name="Text Placeholder 15">
            <a:extLst>
              <a:ext uri="{FF2B5EF4-FFF2-40B4-BE49-F238E27FC236}">
                <a16:creationId xmlns:a16="http://schemas.microsoft.com/office/drawing/2014/main" id="{40EB28C9-3D44-A024-68CD-E4E3473D6B2D}"/>
              </a:ext>
            </a:extLst>
          </p:cNvPr>
          <p:cNvSpPr>
            <a:spLocks noGrp="1"/>
          </p:cNvSpPr>
          <p:nvPr>
            <p:ph type="body" sz="quarter" idx="21" hasCustomPrompt="1"/>
          </p:nvPr>
        </p:nvSpPr>
        <p:spPr>
          <a:xfrm>
            <a:off x="8305800" y="1828800"/>
            <a:ext cx="3429000" cy="4038600"/>
          </a:xfrm>
        </p:spPr>
        <p:txBody>
          <a:bodyPr>
            <a:noAutofit/>
          </a:bodyPr>
          <a:lstStyle>
            <a:lvl1pPr marL="0" indent="0">
              <a:spcBef>
                <a:spcPts val="1800"/>
              </a:spcBef>
              <a:buFont typeface="Arial" panose="020B0604020202020204" pitchFamily="34" charset="0"/>
              <a:buChar char="​"/>
              <a:defRPr sz="2000">
                <a:solidFill>
                  <a:schemeClr val="tx1"/>
                </a:solidFill>
              </a:defRPr>
            </a:lvl1pPr>
            <a:lvl2pPr marL="228600" indent="-228600">
              <a:spcBef>
                <a:spcPts val="1200"/>
              </a:spcBef>
              <a:buClr>
                <a:schemeClr val="tx1"/>
              </a:buClr>
              <a:buFont typeface="Wingdings" panose="05000000000000000000" pitchFamily="2" charset="2"/>
              <a:buChar char="§"/>
              <a:defRPr sz="1800">
                <a:solidFill>
                  <a:schemeClr val="tx1"/>
                </a:solidFill>
              </a:defRPr>
            </a:lvl2pPr>
            <a:lvl3pPr marL="228600" indent="-228600">
              <a:spcBef>
                <a:spcPts val="1200"/>
              </a:spcBef>
              <a:buClr>
                <a:schemeClr val="tx1"/>
              </a:buClr>
              <a:buFont typeface="Wingdings" panose="05000000000000000000" pitchFamily="2" charset="2"/>
              <a:buChar char="§"/>
              <a:defRPr sz="1800">
                <a:solidFill>
                  <a:schemeClr val="tx1"/>
                </a:solidFill>
              </a:defRPr>
            </a:lvl3pPr>
            <a:lvl4pPr marL="228600" indent="-228600">
              <a:spcBef>
                <a:spcPts val="1200"/>
              </a:spcBef>
              <a:buClr>
                <a:schemeClr val="tx1"/>
              </a:buClr>
              <a:buFont typeface="Wingdings" panose="05000000000000000000" pitchFamily="2" charset="2"/>
              <a:buChar char="§"/>
              <a:defRPr sz="1800">
                <a:solidFill>
                  <a:schemeClr val="tx1"/>
                </a:solidFill>
              </a:defRPr>
            </a:lvl4pPr>
            <a:lvl5pPr marL="228600" indent="-228600">
              <a:spcBef>
                <a:spcPts val="1200"/>
              </a:spcBef>
              <a:buClr>
                <a:schemeClr val="tx1"/>
              </a:buClr>
              <a:buFont typeface="Wingdings" panose="05000000000000000000" pitchFamily="2" charset="2"/>
              <a:buChar char="§"/>
              <a:defRPr sz="1800">
                <a:solidFill>
                  <a:schemeClr val="tx1"/>
                </a:solidFill>
              </a:defRPr>
            </a:lvl5pPr>
            <a:lvl6pPr marL="228600" indent="-228600">
              <a:spcBef>
                <a:spcPts val="1200"/>
              </a:spcBef>
              <a:buClr>
                <a:schemeClr val="tx1"/>
              </a:buClr>
              <a:buFont typeface="Wingdings" panose="05000000000000000000" pitchFamily="2" charset="2"/>
              <a:buChar char="§"/>
              <a:defRPr sz="1800">
                <a:solidFill>
                  <a:schemeClr val="tx1"/>
                </a:solidFill>
              </a:defRPr>
            </a:lvl6pPr>
            <a:lvl7pPr marL="228600" indent="-228600">
              <a:spcBef>
                <a:spcPts val="1200"/>
              </a:spcBef>
              <a:buClr>
                <a:schemeClr val="tx1"/>
              </a:buClr>
              <a:buFont typeface="Wingdings" panose="05000000000000000000" pitchFamily="2" charset="2"/>
              <a:buChar char="§"/>
              <a:defRPr sz="1800">
                <a:solidFill>
                  <a:schemeClr val="tx1"/>
                </a:solidFill>
              </a:defRPr>
            </a:lvl7pPr>
            <a:lvl8pPr marL="228600" indent="-228600">
              <a:spcBef>
                <a:spcPts val="1200"/>
              </a:spcBef>
              <a:buClr>
                <a:schemeClr val="tx1"/>
              </a:buClr>
              <a:buFont typeface="Wingdings" panose="05000000000000000000" pitchFamily="2" charset="2"/>
              <a:buChar char="§"/>
              <a:defRPr sz="1800">
                <a:solidFill>
                  <a:schemeClr val="tx1"/>
                </a:solidFill>
              </a:defRPr>
            </a:lvl8pPr>
            <a:lvl9pPr marL="228600" indent="-228600">
              <a:spcBef>
                <a:spcPts val="1200"/>
              </a:spcBef>
              <a:buClr>
                <a:schemeClr val="tx1"/>
              </a:buClr>
              <a:buFont typeface="Wingdings" panose="05000000000000000000" pitchFamily="2" charset="2"/>
              <a:buChar char="§"/>
              <a:defRPr sz="1800">
                <a:solidFill>
                  <a:schemeClr val="tx1"/>
                </a:solidFill>
              </a:defRPr>
            </a:lvl9pPr>
          </a:lstStyle>
          <a:p>
            <a:pPr lvl="0"/>
            <a:r>
              <a:t>Key takeaway or statement</a:t>
            </a:r>
            <a:r>
              <a:rPr lang="en-US"/>
              <a:t>, use sentence case</a:t>
            </a:r>
            <a:endParaRPr/>
          </a:p>
          <a:p>
            <a:pPr lvl="1"/>
            <a:r>
              <a:t>Second level</a:t>
            </a:r>
          </a:p>
        </p:txBody>
      </p:sp>
    </p:spTree>
    <p:extLst>
      <p:ext uri="{BB962C8B-B14F-4D97-AF65-F5344CB8AC3E}">
        <p14:creationId xmlns:p14="http://schemas.microsoft.com/office/powerpoint/2010/main" val="8181213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 Text + 2 Content + Takeaway Right">
    <p:spTree>
      <p:nvGrpSpPr>
        <p:cNvPr id="1" name=""/>
        <p:cNvGrpSpPr/>
        <p:nvPr/>
      </p:nvGrpSpPr>
      <p:grpSpPr>
        <a:xfrm>
          <a:off x="0" y="0"/>
          <a:ext cx="0" cy="0"/>
          <a:chOff x="0" y="0"/>
          <a:chExt cx="0" cy="0"/>
        </a:xfrm>
      </p:grpSpPr>
      <p:sp>
        <p:nvSpPr>
          <p:cNvPr id="12" name="Do not remove" hidden="1">
            <a:extLst>
              <a:ext uri="{FF2B5EF4-FFF2-40B4-BE49-F238E27FC236}">
                <a16:creationId xmlns:a16="http://schemas.microsoft.com/office/drawing/2014/main" id="{7861CBD2-7193-5B8A-AD12-FABE20637877}"/>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425370C-3B79-6EC4-4A32-1AAEF99F676F}"/>
              </a:ext>
              <a:ext uri="{C183D7F6-B498-43B3-948B-1728B52AA6E4}">
                <adec:decorative xmlns:adec="http://schemas.microsoft.com/office/drawing/2017/decorative" val="1"/>
              </a:ext>
            </a:extLst>
          </p:cNvPr>
          <p:cNvSpPr/>
          <p:nvPr/>
        </p:nvSpPr>
        <p:spPr>
          <a:xfrm>
            <a:off x="9147048" y="-1"/>
            <a:ext cx="3044952" cy="6857998"/>
          </a:xfrm>
          <a:prstGeom prst="rect">
            <a:avLst/>
          </a:prstGeom>
          <a:solidFill>
            <a:srgbClr val="AECF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grpSp>
        <p:nvGrpSpPr>
          <p:cNvPr id="7" name="Group 6">
            <a:extLst>
              <a:ext uri="{FF2B5EF4-FFF2-40B4-BE49-F238E27FC236}">
                <a16:creationId xmlns:a16="http://schemas.microsoft.com/office/drawing/2014/main" id="{E260417C-61E6-107F-8ACC-B842685BF851}"/>
              </a:ext>
              <a:ext uri="{C183D7F6-B498-43B3-948B-1728B52AA6E4}">
                <adec:decorative xmlns:adec="http://schemas.microsoft.com/office/drawing/2017/decorative" val="1"/>
              </a:ext>
            </a:extLst>
          </p:cNvPr>
          <p:cNvGrpSpPr>
            <a:grpSpLocks noChangeAspect="1"/>
          </p:cNvGrpSpPr>
          <p:nvPr>
            <p:custDataLst>
              <p:tags r:id="rId2"/>
            </p:custDataLst>
          </p:nvPr>
        </p:nvGrpSpPr>
        <p:grpSpPr>
          <a:xfrm>
            <a:off x="11370469" y="6150768"/>
            <a:ext cx="366286" cy="365760"/>
            <a:chOff x="10544053" y="454493"/>
            <a:chExt cx="1190747" cy="1189037"/>
          </a:xfrm>
        </p:grpSpPr>
        <p:sp>
          <p:nvSpPr>
            <p:cNvPr id="8" name="Rectangle 7">
              <a:extLst>
                <a:ext uri="{FF2B5EF4-FFF2-40B4-BE49-F238E27FC236}">
                  <a16:creationId xmlns:a16="http://schemas.microsoft.com/office/drawing/2014/main" id="{7DB583C5-60E8-4407-0777-FFBF4BCA42B2}"/>
                </a:ext>
              </a:extLst>
            </p:cNvPr>
            <p:cNvSpPr/>
            <p:nvPr/>
          </p:nvSpPr>
          <p:spPr>
            <a:xfrm>
              <a:off x="10544053" y="741363"/>
              <a:ext cx="1190747" cy="58737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9" name="Freeform: Shape 8">
              <a:extLst>
                <a:ext uri="{FF2B5EF4-FFF2-40B4-BE49-F238E27FC236}">
                  <a16:creationId xmlns:a16="http://schemas.microsoft.com/office/drawing/2014/main" id="{42FA5649-5A34-7BE5-F5C1-D154D7F7417A}"/>
                </a:ext>
              </a:extLst>
            </p:cNvPr>
            <p:cNvSpPr/>
            <p:nvPr/>
          </p:nvSpPr>
          <p:spPr>
            <a:xfrm>
              <a:off x="10544053" y="454493"/>
              <a:ext cx="1190747" cy="1189037"/>
            </a:xfrm>
            <a:custGeom>
              <a:avLst/>
              <a:gdLst>
                <a:gd name="connsiteX0" fmla="*/ 2055668 w 2411557"/>
                <a:gd name="connsiteY0" fmla="*/ 982807 h 2408093"/>
                <a:gd name="connsiteX1" fmla="*/ 2158712 w 2411557"/>
                <a:gd name="connsiteY1" fmla="*/ 1294534 h 2408093"/>
                <a:gd name="connsiteX2" fmla="*/ 1951759 w 2411557"/>
                <a:gd name="connsiteY2" fmla="*/ 1294534 h 2408093"/>
                <a:gd name="connsiteX3" fmla="*/ 197427 w 2411557"/>
                <a:gd name="connsiteY3" fmla="*/ 944707 h 2408093"/>
                <a:gd name="connsiteX4" fmla="*/ 353291 w 2411557"/>
                <a:gd name="connsiteY4" fmla="*/ 944707 h 2408093"/>
                <a:gd name="connsiteX5" fmla="*/ 472786 w 2411557"/>
                <a:gd name="connsiteY5" fmla="*/ 1059007 h 2408093"/>
                <a:gd name="connsiteX6" fmla="*/ 353291 w 2411557"/>
                <a:gd name="connsiteY6" fmla="*/ 1174173 h 2408093"/>
                <a:gd name="connsiteX7" fmla="*/ 197427 w 2411557"/>
                <a:gd name="connsiteY7" fmla="*/ 1174173 h 2408093"/>
                <a:gd name="connsiteX8" fmla="*/ 1222664 w 2411557"/>
                <a:gd name="connsiteY8" fmla="*/ 740352 h 2408093"/>
                <a:gd name="connsiteX9" fmla="*/ 755073 w 2411557"/>
                <a:gd name="connsiteY9" fmla="*/ 1203614 h 2408093"/>
                <a:gd name="connsiteX10" fmla="*/ 1223530 w 2411557"/>
                <a:gd name="connsiteY10" fmla="*/ 1666875 h 2408093"/>
                <a:gd name="connsiteX11" fmla="*/ 1655618 w 2411557"/>
                <a:gd name="connsiteY11" fmla="*/ 1224395 h 2408093"/>
                <a:gd name="connsiteX12" fmla="*/ 1655618 w 2411557"/>
                <a:gd name="connsiteY12" fmla="*/ 1140402 h 2408093"/>
                <a:gd name="connsiteX13" fmla="*/ 1642630 w 2411557"/>
                <a:gd name="connsiteY13" fmla="*/ 1127414 h 2408093"/>
                <a:gd name="connsiteX14" fmla="*/ 1219200 w 2411557"/>
                <a:gd name="connsiteY14" fmla="*/ 1127414 h 2408093"/>
                <a:gd name="connsiteX15" fmla="*/ 1206212 w 2411557"/>
                <a:gd name="connsiteY15" fmla="*/ 1140402 h 2408093"/>
                <a:gd name="connsiteX16" fmla="*/ 1206212 w 2411557"/>
                <a:gd name="connsiteY16" fmla="*/ 1302327 h 2408093"/>
                <a:gd name="connsiteX17" fmla="*/ 1219200 w 2411557"/>
                <a:gd name="connsiteY17" fmla="*/ 1315316 h 2408093"/>
                <a:gd name="connsiteX18" fmla="*/ 1426153 w 2411557"/>
                <a:gd name="connsiteY18" fmla="*/ 1315316 h 2408093"/>
                <a:gd name="connsiteX19" fmla="*/ 1220932 w 2411557"/>
                <a:gd name="connsiteY19" fmla="*/ 1463386 h 2408093"/>
                <a:gd name="connsiteX20" fmla="*/ 973282 w 2411557"/>
                <a:gd name="connsiteY20" fmla="*/ 1203614 h 2408093"/>
                <a:gd name="connsiteX21" fmla="*/ 1224396 w 2411557"/>
                <a:gd name="connsiteY21" fmla="*/ 943841 h 2408093"/>
                <a:gd name="connsiteX22" fmla="*/ 1407102 w 2411557"/>
                <a:gd name="connsiteY22" fmla="*/ 1028700 h 2408093"/>
                <a:gd name="connsiteX23" fmla="*/ 1426153 w 2411557"/>
                <a:gd name="connsiteY23" fmla="*/ 1029566 h 2408093"/>
                <a:gd name="connsiteX24" fmla="*/ 1570759 w 2411557"/>
                <a:gd name="connsiteY24" fmla="*/ 910071 h 2408093"/>
                <a:gd name="connsiteX25" fmla="*/ 1570759 w 2411557"/>
                <a:gd name="connsiteY25" fmla="*/ 891020 h 2408093"/>
                <a:gd name="connsiteX26" fmla="*/ 1222664 w 2411557"/>
                <a:gd name="connsiteY26" fmla="*/ 740352 h 2408093"/>
                <a:gd name="connsiteX27" fmla="*/ 0 w 2411557"/>
                <a:gd name="connsiteY27" fmla="*/ 0 h 2408093"/>
                <a:gd name="connsiteX28" fmla="*/ 2067791 w 2411557"/>
                <a:gd name="connsiteY28" fmla="*/ 0 h 2408093"/>
                <a:gd name="connsiteX29" fmla="*/ 2411557 w 2411557"/>
                <a:gd name="connsiteY29" fmla="*/ 343766 h 2408093"/>
                <a:gd name="connsiteX30" fmla="*/ 2411557 w 2411557"/>
                <a:gd name="connsiteY30" fmla="*/ 1376796 h 2408093"/>
                <a:gd name="connsiteX31" fmla="*/ 2201141 w 2411557"/>
                <a:gd name="connsiteY31" fmla="*/ 765464 h 2408093"/>
                <a:gd name="connsiteX32" fmla="*/ 2182957 w 2411557"/>
                <a:gd name="connsiteY32" fmla="*/ 752475 h 2408093"/>
                <a:gd name="connsiteX33" fmla="*/ 1944832 w 2411557"/>
                <a:gd name="connsiteY33" fmla="*/ 752475 h 2408093"/>
                <a:gd name="connsiteX34" fmla="*/ 1926648 w 2411557"/>
                <a:gd name="connsiteY34" fmla="*/ 765464 h 2408093"/>
                <a:gd name="connsiteX35" fmla="*/ 1626178 w 2411557"/>
                <a:gd name="connsiteY35" fmla="*/ 1638300 h 2408093"/>
                <a:gd name="connsiteX36" fmla="*/ 1637434 w 2411557"/>
                <a:gd name="connsiteY36" fmla="*/ 1653886 h 2408093"/>
                <a:gd name="connsiteX37" fmla="*/ 1821873 w 2411557"/>
                <a:gd name="connsiteY37" fmla="*/ 1653886 h 2408093"/>
                <a:gd name="connsiteX38" fmla="*/ 1838325 w 2411557"/>
                <a:gd name="connsiteY38" fmla="*/ 1642629 h 2408093"/>
                <a:gd name="connsiteX39" fmla="*/ 1892012 w 2411557"/>
                <a:gd name="connsiteY39" fmla="*/ 1478973 h 2408093"/>
                <a:gd name="connsiteX40" fmla="*/ 2220191 w 2411557"/>
                <a:gd name="connsiteY40" fmla="*/ 1478973 h 2408093"/>
                <a:gd name="connsiteX41" fmla="*/ 2273878 w 2411557"/>
                <a:gd name="connsiteY41" fmla="*/ 1642629 h 2408093"/>
                <a:gd name="connsiteX42" fmla="*/ 2290330 w 2411557"/>
                <a:gd name="connsiteY42" fmla="*/ 1653886 h 2408093"/>
                <a:gd name="connsiteX43" fmla="*/ 2290330 w 2411557"/>
                <a:gd name="connsiteY43" fmla="*/ 1653020 h 2408093"/>
                <a:gd name="connsiteX44" fmla="*/ 2408094 w 2411557"/>
                <a:gd name="connsiteY44" fmla="*/ 1653020 h 2408093"/>
                <a:gd name="connsiteX45" fmla="*/ 2408094 w 2411557"/>
                <a:gd name="connsiteY45" fmla="*/ 2408093 h 2408093"/>
                <a:gd name="connsiteX46" fmla="*/ 343766 w 2411557"/>
                <a:gd name="connsiteY46" fmla="*/ 2408093 h 2408093"/>
                <a:gd name="connsiteX47" fmla="*/ 0 w 2411557"/>
                <a:gd name="connsiteY47" fmla="*/ 2064327 h 2408093"/>
                <a:gd name="connsiteX48" fmla="*/ 0 w 2411557"/>
                <a:gd name="connsiteY48" fmla="*/ 1654752 h 2408093"/>
                <a:gd name="connsiteX49" fmla="*/ 181841 w 2411557"/>
                <a:gd name="connsiteY49" fmla="*/ 1654752 h 2408093"/>
                <a:gd name="connsiteX50" fmla="*/ 197427 w 2411557"/>
                <a:gd name="connsiteY50" fmla="*/ 1639166 h 2408093"/>
                <a:gd name="connsiteX51" fmla="*/ 197427 w 2411557"/>
                <a:gd name="connsiteY51" fmla="*/ 1361209 h 2408093"/>
                <a:gd name="connsiteX52" fmla="*/ 300471 w 2411557"/>
                <a:gd name="connsiteY52" fmla="*/ 1361209 h 2408093"/>
                <a:gd name="connsiteX53" fmla="*/ 464993 w 2411557"/>
                <a:gd name="connsiteY53" fmla="*/ 1641764 h 2408093"/>
                <a:gd name="connsiteX54" fmla="*/ 488373 w 2411557"/>
                <a:gd name="connsiteY54" fmla="*/ 1654752 h 2408093"/>
                <a:gd name="connsiteX55" fmla="*/ 702252 w 2411557"/>
                <a:gd name="connsiteY55" fmla="*/ 1654752 h 2408093"/>
                <a:gd name="connsiteX56" fmla="*/ 712643 w 2411557"/>
                <a:gd name="connsiteY56" fmla="*/ 1633970 h 2408093"/>
                <a:gd name="connsiteX57" fmla="*/ 515216 w 2411557"/>
                <a:gd name="connsiteY57" fmla="*/ 1324841 h 2408093"/>
                <a:gd name="connsiteX58" fmla="*/ 690130 w 2411557"/>
                <a:gd name="connsiteY58" fmla="*/ 1052946 h 2408093"/>
                <a:gd name="connsiteX59" fmla="*/ 359352 w 2411557"/>
                <a:gd name="connsiteY59" fmla="*/ 752475 h 2408093"/>
                <a:gd name="connsiteX60" fmla="*/ 0 w 2411557"/>
                <a:gd name="connsiteY60" fmla="*/ 752475 h 2408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11557" h="2408093">
                  <a:moveTo>
                    <a:pt x="2055668" y="982807"/>
                  </a:moveTo>
                  <a:lnTo>
                    <a:pt x="2158712" y="1294534"/>
                  </a:lnTo>
                  <a:lnTo>
                    <a:pt x="1951759" y="1294534"/>
                  </a:lnTo>
                  <a:close/>
                  <a:moveTo>
                    <a:pt x="197427" y="944707"/>
                  </a:moveTo>
                  <a:lnTo>
                    <a:pt x="353291" y="944707"/>
                  </a:lnTo>
                  <a:cubicBezTo>
                    <a:pt x="420832" y="944707"/>
                    <a:pt x="472786" y="989734"/>
                    <a:pt x="472786" y="1059007"/>
                  </a:cubicBezTo>
                  <a:cubicBezTo>
                    <a:pt x="472786" y="1128280"/>
                    <a:pt x="421698" y="1173307"/>
                    <a:pt x="353291" y="1174173"/>
                  </a:cubicBezTo>
                  <a:lnTo>
                    <a:pt x="197427" y="1174173"/>
                  </a:lnTo>
                  <a:close/>
                  <a:moveTo>
                    <a:pt x="1222664" y="740352"/>
                  </a:moveTo>
                  <a:cubicBezTo>
                    <a:pt x="949902" y="740352"/>
                    <a:pt x="755073" y="937779"/>
                    <a:pt x="755073" y="1203614"/>
                  </a:cubicBezTo>
                  <a:cubicBezTo>
                    <a:pt x="755073" y="1469448"/>
                    <a:pt x="950768" y="1666875"/>
                    <a:pt x="1223530" y="1666875"/>
                  </a:cubicBezTo>
                  <a:cubicBezTo>
                    <a:pt x="1467716" y="1666875"/>
                    <a:pt x="1653887" y="1474643"/>
                    <a:pt x="1655618" y="1224395"/>
                  </a:cubicBezTo>
                  <a:lnTo>
                    <a:pt x="1655618" y="1140402"/>
                  </a:lnTo>
                  <a:cubicBezTo>
                    <a:pt x="1655618" y="1132609"/>
                    <a:pt x="1650423" y="1127414"/>
                    <a:pt x="1642630" y="1127414"/>
                  </a:cubicBezTo>
                  <a:lnTo>
                    <a:pt x="1219200" y="1127414"/>
                  </a:lnTo>
                  <a:cubicBezTo>
                    <a:pt x="1211407" y="1127414"/>
                    <a:pt x="1206212" y="1132609"/>
                    <a:pt x="1206212" y="1140402"/>
                  </a:cubicBezTo>
                  <a:lnTo>
                    <a:pt x="1206212" y="1302327"/>
                  </a:lnTo>
                  <a:cubicBezTo>
                    <a:pt x="1206212" y="1310120"/>
                    <a:pt x="1211407" y="1315316"/>
                    <a:pt x="1219200" y="1315316"/>
                  </a:cubicBezTo>
                  <a:lnTo>
                    <a:pt x="1426153" y="1315316"/>
                  </a:lnTo>
                  <a:cubicBezTo>
                    <a:pt x="1401041" y="1407102"/>
                    <a:pt x="1326573" y="1463386"/>
                    <a:pt x="1220932" y="1463386"/>
                  </a:cubicBezTo>
                  <a:cubicBezTo>
                    <a:pt x="1075459" y="1463386"/>
                    <a:pt x="973282" y="1356014"/>
                    <a:pt x="973282" y="1203614"/>
                  </a:cubicBezTo>
                  <a:cubicBezTo>
                    <a:pt x="973282" y="1052946"/>
                    <a:pt x="1076325" y="943841"/>
                    <a:pt x="1224396" y="943841"/>
                  </a:cubicBezTo>
                  <a:cubicBezTo>
                    <a:pt x="1301462" y="943841"/>
                    <a:pt x="1362941" y="975014"/>
                    <a:pt x="1407102" y="1028700"/>
                  </a:cubicBezTo>
                  <a:cubicBezTo>
                    <a:pt x="1412298" y="1034761"/>
                    <a:pt x="1420091" y="1034761"/>
                    <a:pt x="1426153" y="1029566"/>
                  </a:cubicBezTo>
                  <a:lnTo>
                    <a:pt x="1570759" y="910071"/>
                  </a:lnTo>
                  <a:cubicBezTo>
                    <a:pt x="1575955" y="904875"/>
                    <a:pt x="1575955" y="897082"/>
                    <a:pt x="1570759" y="891020"/>
                  </a:cubicBezTo>
                  <a:cubicBezTo>
                    <a:pt x="1498023" y="800966"/>
                    <a:pt x="1369868" y="740352"/>
                    <a:pt x="1222664" y="740352"/>
                  </a:cubicBezTo>
                  <a:close/>
                  <a:moveTo>
                    <a:pt x="0" y="0"/>
                  </a:moveTo>
                  <a:lnTo>
                    <a:pt x="2067791" y="0"/>
                  </a:lnTo>
                  <a:cubicBezTo>
                    <a:pt x="2257425" y="0"/>
                    <a:pt x="2411557" y="154132"/>
                    <a:pt x="2411557" y="343766"/>
                  </a:cubicBezTo>
                  <a:lnTo>
                    <a:pt x="2411557" y="1376796"/>
                  </a:lnTo>
                  <a:lnTo>
                    <a:pt x="2201141" y="765464"/>
                  </a:lnTo>
                  <a:cubicBezTo>
                    <a:pt x="2198543" y="757670"/>
                    <a:pt x="2193348" y="752475"/>
                    <a:pt x="2182957" y="752475"/>
                  </a:cubicBezTo>
                  <a:lnTo>
                    <a:pt x="1944832" y="752475"/>
                  </a:lnTo>
                  <a:cubicBezTo>
                    <a:pt x="1934441" y="752475"/>
                    <a:pt x="1929246" y="757670"/>
                    <a:pt x="1926648" y="765464"/>
                  </a:cubicBezTo>
                  <a:lnTo>
                    <a:pt x="1626178" y="1638300"/>
                  </a:lnTo>
                  <a:cubicBezTo>
                    <a:pt x="1623580" y="1647825"/>
                    <a:pt x="1627043" y="1653886"/>
                    <a:pt x="1637434" y="1653886"/>
                  </a:cubicBezTo>
                  <a:lnTo>
                    <a:pt x="1821873" y="1653886"/>
                  </a:lnTo>
                  <a:cubicBezTo>
                    <a:pt x="1830532" y="1653886"/>
                    <a:pt x="1835727" y="1650423"/>
                    <a:pt x="1838325" y="1642629"/>
                  </a:cubicBezTo>
                  <a:lnTo>
                    <a:pt x="1892012" y="1478973"/>
                  </a:lnTo>
                  <a:lnTo>
                    <a:pt x="2220191" y="1478973"/>
                  </a:lnTo>
                  <a:lnTo>
                    <a:pt x="2273878" y="1642629"/>
                  </a:lnTo>
                  <a:cubicBezTo>
                    <a:pt x="2276475" y="1650423"/>
                    <a:pt x="2281671" y="1653886"/>
                    <a:pt x="2290330" y="1653886"/>
                  </a:cubicBezTo>
                  <a:lnTo>
                    <a:pt x="2290330" y="1653020"/>
                  </a:lnTo>
                  <a:lnTo>
                    <a:pt x="2408094" y="1653020"/>
                  </a:lnTo>
                  <a:lnTo>
                    <a:pt x="2408094" y="2408093"/>
                  </a:lnTo>
                  <a:lnTo>
                    <a:pt x="343766" y="2408093"/>
                  </a:lnTo>
                  <a:cubicBezTo>
                    <a:pt x="154132" y="2408093"/>
                    <a:pt x="0" y="2253962"/>
                    <a:pt x="0" y="2064327"/>
                  </a:cubicBezTo>
                  <a:lnTo>
                    <a:pt x="0" y="1654752"/>
                  </a:lnTo>
                  <a:lnTo>
                    <a:pt x="181841" y="1654752"/>
                  </a:lnTo>
                  <a:cubicBezTo>
                    <a:pt x="191366" y="1654752"/>
                    <a:pt x="197427" y="1647825"/>
                    <a:pt x="197427" y="1639166"/>
                  </a:cubicBezTo>
                  <a:lnTo>
                    <a:pt x="197427" y="1361209"/>
                  </a:lnTo>
                  <a:lnTo>
                    <a:pt x="300471" y="1361209"/>
                  </a:lnTo>
                  <a:lnTo>
                    <a:pt x="464993" y="1641764"/>
                  </a:lnTo>
                  <a:cubicBezTo>
                    <a:pt x="470189" y="1651289"/>
                    <a:pt x="477116" y="1654752"/>
                    <a:pt x="488373" y="1654752"/>
                  </a:cubicBezTo>
                  <a:lnTo>
                    <a:pt x="702252" y="1654752"/>
                  </a:lnTo>
                  <a:cubicBezTo>
                    <a:pt x="713509" y="1654752"/>
                    <a:pt x="718705" y="1644361"/>
                    <a:pt x="712643" y="1633970"/>
                  </a:cubicBezTo>
                  <a:lnTo>
                    <a:pt x="515216" y="1324841"/>
                  </a:lnTo>
                  <a:cubicBezTo>
                    <a:pt x="626052" y="1278082"/>
                    <a:pt x="690130" y="1180234"/>
                    <a:pt x="690130" y="1052946"/>
                  </a:cubicBezTo>
                  <a:cubicBezTo>
                    <a:pt x="690130" y="874568"/>
                    <a:pt x="562841" y="752475"/>
                    <a:pt x="359352" y="752475"/>
                  </a:cubicBezTo>
                  <a:lnTo>
                    <a:pt x="0" y="752475"/>
                  </a:lnTo>
                  <a:close/>
                </a:path>
              </a:pathLst>
            </a:custGeom>
            <a:solidFill>
              <a:srgbClr val="D10000"/>
            </a:solidFill>
            <a:ln w="8653" cap="flat">
              <a:noFill/>
              <a:prstDash val="solid"/>
              <a:miter/>
            </a:ln>
          </p:spPr>
          <p:txBody>
            <a:bodyPr rtlCol="0" anchor="ctr">
              <a:noAutofit/>
            </a:bodyPr>
            <a:lstStyle/>
            <a:p>
              <a:endParaRPr/>
            </a:p>
          </p:txBody>
        </p:sp>
      </p:grpSp>
      <p:sp>
        <p:nvSpPr>
          <p:cNvPr id="5" name="Slide Number Placeholder 4">
            <a:extLst>
              <a:ext uri="{FF2B5EF4-FFF2-40B4-BE49-F238E27FC236}">
                <a16:creationId xmlns:a16="http://schemas.microsoft.com/office/drawing/2014/main" id="{C05D1A4E-3676-D856-F40E-A80C01AD3909}"/>
              </a:ext>
            </a:extLst>
          </p:cNvPr>
          <p:cNvSpPr>
            <a:spLocks noGrp="1"/>
          </p:cNvSpPr>
          <p:nvPr>
            <p:ph type="sldNum" sz="quarter" idx="12"/>
          </p:nvPr>
        </p:nvSpPr>
        <p:spPr/>
        <p:txBody>
          <a:bodyPr>
            <a:noAutofit/>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314F0D47-3930-51FC-EE5E-7A03EA27F742}"/>
              </a:ext>
            </a:extLst>
          </p:cNvPr>
          <p:cNvSpPr>
            <a:spLocks noGrp="1"/>
          </p:cNvSpPr>
          <p:nvPr>
            <p:ph type="dt" sz="half" idx="10"/>
          </p:nvPr>
        </p:nvSpPr>
        <p:spPr/>
        <p:txBody>
          <a:bodyPr>
            <a:noAutofit/>
          </a:bodyPr>
          <a:lstStyle/>
          <a:p>
            <a:fld id="{5133A6D8-FD1D-41A0-A395-A2DE17D5CE50}" type="datetime1">
              <a:rPr lang="en-US" smtClean="0"/>
              <a:t>9/18/2026</a:t>
            </a:fld>
            <a:endParaRPr/>
          </a:p>
        </p:txBody>
      </p:sp>
      <p:sp>
        <p:nvSpPr>
          <p:cNvPr id="4" name="Footer Placeholder 3">
            <a:extLst>
              <a:ext uri="{FF2B5EF4-FFF2-40B4-BE49-F238E27FC236}">
                <a16:creationId xmlns:a16="http://schemas.microsoft.com/office/drawing/2014/main" id="{F79859B6-8836-DA12-D6A7-8E88C707E528}"/>
              </a:ext>
            </a:extLst>
          </p:cNvPr>
          <p:cNvSpPr>
            <a:spLocks noGrp="1"/>
          </p:cNvSpPr>
          <p:nvPr>
            <p:ph type="ftr" sz="quarter" idx="11"/>
          </p:nvPr>
        </p:nvSpPr>
        <p:spPr/>
        <p:txBody>
          <a:bodyPr>
            <a:noAutofit/>
          </a:bodyPr>
          <a:lstStyle/>
          <a:p>
            <a:endParaRPr/>
          </a:p>
        </p:txBody>
      </p:sp>
      <p:sp>
        <p:nvSpPr>
          <p:cNvPr id="2" name="Title 1">
            <a:extLst>
              <a:ext uri="{FF2B5EF4-FFF2-40B4-BE49-F238E27FC236}">
                <a16:creationId xmlns:a16="http://schemas.microsoft.com/office/drawing/2014/main" id="{CE0D40FB-25A6-8A5C-E462-349807D02B8E}"/>
              </a:ext>
            </a:extLst>
          </p:cNvPr>
          <p:cNvSpPr>
            <a:spLocks noGrp="1"/>
          </p:cNvSpPr>
          <p:nvPr>
            <p:ph type="title" hasCustomPrompt="1"/>
          </p:nvPr>
        </p:nvSpPr>
        <p:spPr>
          <a:xfrm>
            <a:off x="457199" y="454495"/>
            <a:ext cx="8220003" cy="536106"/>
          </a:xfrm>
        </p:spPr>
        <p:txBody>
          <a:bodyPr>
            <a:noAutofit/>
          </a:bodyPr>
          <a:lstStyle/>
          <a:p>
            <a:r>
              <a:t>Use sentence case for slide titles</a:t>
            </a:r>
          </a:p>
        </p:txBody>
      </p:sp>
      <p:sp>
        <p:nvSpPr>
          <p:cNvPr id="10" name="Text Placeholder 15">
            <a:extLst>
              <a:ext uri="{FF2B5EF4-FFF2-40B4-BE49-F238E27FC236}">
                <a16:creationId xmlns:a16="http://schemas.microsoft.com/office/drawing/2014/main" id="{B4FD9EAC-675B-ADA9-4C26-B3AC844BB5F2}"/>
              </a:ext>
            </a:extLst>
          </p:cNvPr>
          <p:cNvSpPr>
            <a:spLocks noGrp="1"/>
          </p:cNvSpPr>
          <p:nvPr>
            <p:ph type="body" sz="quarter" idx="13" hasCustomPrompt="1"/>
          </p:nvPr>
        </p:nvSpPr>
        <p:spPr>
          <a:xfrm>
            <a:off x="457199" y="998773"/>
            <a:ext cx="8220003" cy="416352"/>
          </a:xfrm>
        </p:spPr>
        <p:txBody>
          <a:bodyPr>
            <a:noAutofit/>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
        <p:nvSpPr>
          <p:cNvPr id="17" name="Text Placeholder 15">
            <a:extLst>
              <a:ext uri="{FF2B5EF4-FFF2-40B4-BE49-F238E27FC236}">
                <a16:creationId xmlns:a16="http://schemas.microsoft.com/office/drawing/2014/main" id="{05B04911-B9AF-2C00-2975-7884FE9ED0A1}"/>
              </a:ext>
            </a:extLst>
          </p:cNvPr>
          <p:cNvSpPr>
            <a:spLocks noGrp="1"/>
          </p:cNvSpPr>
          <p:nvPr>
            <p:ph type="body" sz="quarter" idx="18" hasCustomPrompt="1"/>
          </p:nvPr>
        </p:nvSpPr>
        <p:spPr>
          <a:xfrm>
            <a:off x="457200" y="1828799"/>
            <a:ext cx="3813048" cy="416351"/>
          </a:xfrm>
        </p:spPr>
        <p:txBody>
          <a:bodyPr>
            <a:noAutofit/>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25" name="Text Placeholder 24">
            <a:extLst>
              <a:ext uri="{FF2B5EF4-FFF2-40B4-BE49-F238E27FC236}">
                <a16:creationId xmlns:a16="http://schemas.microsoft.com/office/drawing/2014/main" id="{3DA53C74-8D51-EFBB-6046-9377287A1235}"/>
              </a:ext>
            </a:extLst>
          </p:cNvPr>
          <p:cNvSpPr>
            <a:spLocks noGrp="1"/>
          </p:cNvSpPr>
          <p:nvPr>
            <p:ph type="body" sz="quarter" idx="24" hasCustomPrompt="1"/>
          </p:nvPr>
        </p:nvSpPr>
        <p:spPr>
          <a:xfrm>
            <a:off x="457199" y="2440615"/>
            <a:ext cx="3813048" cy="1167455"/>
          </a:xfrm>
        </p:spPr>
        <p:txBody>
          <a:bodyPr>
            <a:noAutofit/>
          </a:bodyPr>
          <a:lstStyle>
            <a:lvl1pPr marL="228600" indent="-228600">
              <a:spcBef>
                <a:spcPts val="1200"/>
              </a:spcBef>
              <a:defRPr sz="1400"/>
            </a:lvl1pPr>
            <a:lvl2pPr>
              <a:spcBef>
                <a:spcPts val="600"/>
              </a:spcBef>
              <a:defRPr sz="1200"/>
            </a:lvl2pPr>
            <a:lvl3pPr>
              <a:defRPr sz="1100"/>
            </a:lvl3pPr>
            <a:lvl4pPr>
              <a:defRPr sz="1100"/>
            </a:lvl4pPr>
            <a:lvl5pPr>
              <a:defRPr sz="1100"/>
            </a:lvl5pPr>
            <a:lvl6pPr>
              <a:defRPr sz="1100"/>
            </a:lvl6pPr>
            <a:lvl7pPr>
              <a:defRPr sz="1100"/>
            </a:lvl7pPr>
            <a:lvl8pPr>
              <a:defRPr sz="1100"/>
            </a:lvl8pPr>
            <a:lvl9pPr>
              <a:defRPr sz="1100"/>
            </a:lvl9pPr>
          </a:lstStyle>
          <a:p>
            <a:pPr lvl="0"/>
            <a:r>
              <a:t>Click to add text</a:t>
            </a:r>
            <a:r>
              <a:rPr lang="en-US"/>
              <a:t>, sentence case preferred</a:t>
            </a:r>
            <a:endParaRPr/>
          </a:p>
          <a:p>
            <a:pPr lvl="1"/>
            <a:r>
              <a:t>Second level</a:t>
            </a:r>
          </a:p>
          <a:p>
            <a:pPr lvl="2"/>
            <a:r>
              <a:t>Third level</a:t>
            </a:r>
          </a:p>
        </p:txBody>
      </p:sp>
      <p:sp>
        <p:nvSpPr>
          <p:cNvPr id="22" name="Content Placeholder 11">
            <a:extLst>
              <a:ext uri="{FF2B5EF4-FFF2-40B4-BE49-F238E27FC236}">
                <a16:creationId xmlns:a16="http://schemas.microsoft.com/office/drawing/2014/main" id="{0203CCB6-CD62-3E6F-57ED-57E8F320E54B}"/>
              </a:ext>
            </a:extLst>
          </p:cNvPr>
          <p:cNvSpPr>
            <a:spLocks noGrp="1"/>
          </p:cNvSpPr>
          <p:nvPr>
            <p:ph sz="quarter" idx="22" hasCustomPrompt="1"/>
          </p:nvPr>
        </p:nvSpPr>
        <p:spPr>
          <a:xfrm>
            <a:off x="457199" y="3719134"/>
            <a:ext cx="3813048" cy="2453066"/>
          </a:xfrm>
        </p:spPr>
        <p:txBody>
          <a:bodyPr>
            <a:noAutofit/>
          </a:bodyPr>
          <a:lstStyle>
            <a:lvl1pPr marL="228600" indent="-228600">
              <a:spcBef>
                <a:spcPts val="1200"/>
              </a:spcBef>
              <a:defRPr sz="1400"/>
            </a:lvl1pPr>
            <a:lvl2pPr>
              <a:defRPr sz="1200"/>
            </a:lvl2pPr>
            <a:lvl3pPr>
              <a:defRPr sz="1100"/>
            </a:lvl3pPr>
            <a:lvl4pPr>
              <a:defRPr sz="1100"/>
            </a:lvl4pPr>
            <a:lvl5pPr>
              <a:defRPr sz="1100"/>
            </a:lvl5pPr>
            <a:lvl6pPr>
              <a:defRPr sz="1100"/>
            </a:lvl6pPr>
            <a:lvl7pPr>
              <a:defRPr sz="1100"/>
            </a:lvl7pPr>
            <a:lvl8pPr>
              <a:defRPr sz="1100"/>
            </a:lvl8pPr>
            <a:lvl9pPr>
              <a:defRPr sz="1100"/>
            </a:lvl9pPr>
          </a:lstStyle>
          <a:p>
            <a:pPr lvl="0"/>
            <a:r>
              <a:t>Click to add text or choose an icon below to insert other content</a:t>
            </a:r>
            <a:r>
              <a:rPr lang="en-US"/>
              <a:t>, sentence case preferred</a:t>
            </a:r>
            <a:endParaRPr/>
          </a:p>
          <a:p>
            <a:pPr lvl="1"/>
            <a:r>
              <a:t>Second level</a:t>
            </a:r>
          </a:p>
          <a:p>
            <a:pPr lvl="2"/>
            <a:r>
              <a:t>Third level</a:t>
            </a:r>
          </a:p>
        </p:txBody>
      </p:sp>
      <p:sp>
        <p:nvSpPr>
          <p:cNvPr id="18" name="Text Placeholder 15">
            <a:extLst>
              <a:ext uri="{FF2B5EF4-FFF2-40B4-BE49-F238E27FC236}">
                <a16:creationId xmlns:a16="http://schemas.microsoft.com/office/drawing/2014/main" id="{989F6F01-9DDB-5062-62E0-62EC88B39037}"/>
              </a:ext>
            </a:extLst>
          </p:cNvPr>
          <p:cNvSpPr>
            <a:spLocks noGrp="1"/>
          </p:cNvSpPr>
          <p:nvPr>
            <p:ph type="body" sz="quarter" idx="19" hasCustomPrompt="1"/>
          </p:nvPr>
        </p:nvSpPr>
        <p:spPr>
          <a:xfrm>
            <a:off x="4616450" y="1828799"/>
            <a:ext cx="3813048" cy="416351"/>
          </a:xfrm>
        </p:spPr>
        <p:txBody>
          <a:bodyPr>
            <a:noAutofit/>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26" name="Text Placeholder 24">
            <a:extLst>
              <a:ext uri="{FF2B5EF4-FFF2-40B4-BE49-F238E27FC236}">
                <a16:creationId xmlns:a16="http://schemas.microsoft.com/office/drawing/2014/main" id="{40B78C22-DC42-6527-BC36-59E81E760678}"/>
              </a:ext>
            </a:extLst>
          </p:cNvPr>
          <p:cNvSpPr>
            <a:spLocks noGrp="1"/>
          </p:cNvSpPr>
          <p:nvPr>
            <p:ph type="body" sz="quarter" idx="25" hasCustomPrompt="1"/>
          </p:nvPr>
        </p:nvSpPr>
        <p:spPr>
          <a:xfrm>
            <a:off x="4616450" y="2438400"/>
            <a:ext cx="3813048" cy="1167455"/>
          </a:xfrm>
        </p:spPr>
        <p:txBody>
          <a:bodyPr>
            <a:noAutofit/>
          </a:bodyPr>
          <a:lstStyle>
            <a:lvl1pPr marL="228600" indent="-228600">
              <a:spcBef>
                <a:spcPts val="1200"/>
              </a:spcBef>
              <a:defRPr sz="1400"/>
            </a:lvl1pPr>
            <a:lvl2pPr>
              <a:spcBef>
                <a:spcPts val="600"/>
              </a:spcBef>
              <a:defRPr sz="1200"/>
            </a:lvl2pPr>
            <a:lvl3pPr>
              <a:defRPr sz="1100"/>
            </a:lvl3pPr>
            <a:lvl4pPr>
              <a:defRPr sz="1100"/>
            </a:lvl4pPr>
            <a:lvl5pPr>
              <a:defRPr sz="1100"/>
            </a:lvl5pPr>
            <a:lvl6pPr>
              <a:defRPr sz="1100"/>
            </a:lvl6pPr>
            <a:lvl7pPr>
              <a:defRPr sz="1100"/>
            </a:lvl7pPr>
            <a:lvl8pPr>
              <a:defRPr sz="1100"/>
            </a:lvl8pPr>
            <a:lvl9pPr>
              <a:defRPr sz="1100"/>
            </a:lvl9pPr>
          </a:lstStyle>
          <a:p>
            <a:pPr lvl="0"/>
            <a:r>
              <a:t>Click to add text</a:t>
            </a:r>
            <a:r>
              <a:rPr lang="en-US"/>
              <a:t>, sentence case preferred</a:t>
            </a:r>
            <a:endParaRPr/>
          </a:p>
          <a:p>
            <a:pPr lvl="1"/>
            <a:r>
              <a:t>Second level</a:t>
            </a:r>
          </a:p>
          <a:p>
            <a:pPr lvl="2"/>
            <a:r>
              <a:t>Third level</a:t>
            </a:r>
          </a:p>
        </p:txBody>
      </p:sp>
      <p:sp>
        <p:nvSpPr>
          <p:cNvPr id="23" name="Content Placeholder 11">
            <a:extLst>
              <a:ext uri="{FF2B5EF4-FFF2-40B4-BE49-F238E27FC236}">
                <a16:creationId xmlns:a16="http://schemas.microsoft.com/office/drawing/2014/main" id="{1D12E95D-8C42-8F11-E331-05FC3B975D92}"/>
              </a:ext>
            </a:extLst>
          </p:cNvPr>
          <p:cNvSpPr>
            <a:spLocks noGrp="1"/>
          </p:cNvSpPr>
          <p:nvPr>
            <p:ph sz="quarter" idx="23" hasCustomPrompt="1"/>
          </p:nvPr>
        </p:nvSpPr>
        <p:spPr>
          <a:xfrm>
            <a:off x="4616450" y="3713147"/>
            <a:ext cx="3813048" cy="2453066"/>
          </a:xfrm>
        </p:spPr>
        <p:txBody>
          <a:bodyPr>
            <a:noAutofit/>
          </a:bodyPr>
          <a:lstStyle>
            <a:lvl1pPr marL="228600" indent="-228600">
              <a:spcBef>
                <a:spcPts val="1200"/>
              </a:spcBef>
              <a:defRPr sz="1400"/>
            </a:lvl1pPr>
            <a:lvl2pPr>
              <a:defRPr sz="1200"/>
            </a:lvl2pPr>
            <a:lvl3pPr>
              <a:defRPr sz="1100"/>
            </a:lvl3pPr>
            <a:lvl4pPr>
              <a:defRPr sz="1100"/>
            </a:lvl4pPr>
            <a:lvl5pPr>
              <a:defRPr sz="1100"/>
            </a:lvl5pPr>
            <a:lvl6pPr>
              <a:defRPr sz="1100"/>
            </a:lvl6pPr>
            <a:lvl7pPr>
              <a:defRPr sz="1100"/>
            </a:lvl7pPr>
            <a:lvl8pPr>
              <a:defRPr sz="1100"/>
            </a:lvl8pPr>
            <a:lvl9pPr>
              <a:defRPr sz="1100"/>
            </a:lvl9pPr>
          </a:lstStyle>
          <a:p>
            <a:pPr lvl="0"/>
            <a:r>
              <a:t>Click to add text or choose an icon below to insert other content</a:t>
            </a:r>
            <a:r>
              <a:rPr lang="en-US"/>
              <a:t>, sentence case preferred</a:t>
            </a:r>
            <a:endParaRPr/>
          </a:p>
          <a:p>
            <a:pPr lvl="1"/>
            <a:r>
              <a:t>Second level</a:t>
            </a:r>
          </a:p>
          <a:p>
            <a:pPr lvl="2"/>
            <a:r>
              <a:t>Third level</a:t>
            </a:r>
          </a:p>
        </p:txBody>
      </p:sp>
      <p:sp>
        <p:nvSpPr>
          <p:cNvPr id="28" name="Text Placeholder 15">
            <a:extLst>
              <a:ext uri="{FF2B5EF4-FFF2-40B4-BE49-F238E27FC236}">
                <a16:creationId xmlns:a16="http://schemas.microsoft.com/office/drawing/2014/main" id="{4261E536-F556-C1FE-64FD-5691BBC4FFFF}"/>
              </a:ext>
            </a:extLst>
          </p:cNvPr>
          <p:cNvSpPr>
            <a:spLocks noGrp="1"/>
          </p:cNvSpPr>
          <p:nvPr>
            <p:ph type="body" sz="quarter" idx="21" hasCustomPrompt="1"/>
          </p:nvPr>
        </p:nvSpPr>
        <p:spPr>
          <a:xfrm>
            <a:off x="9582912" y="1828800"/>
            <a:ext cx="2225040" cy="4038600"/>
          </a:xfrm>
        </p:spPr>
        <p:txBody>
          <a:bodyPr>
            <a:noAutofit/>
          </a:bodyPr>
          <a:lstStyle>
            <a:lvl1pPr marL="0" indent="0">
              <a:spcBef>
                <a:spcPts val="1800"/>
              </a:spcBef>
              <a:buFont typeface="Arial" panose="020B0604020202020204" pitchFamily="34" charset="0"/>
              <a:buChar char="​"/>
              <a:defRPr sz="2000">
                <a:solidFill>
                  <a:schemeClr val="tx1"/>
                </a:solidFill>
              </a:defRPr>
            </a:lvl1pPr>
            <a:lvl2pPr marL="228600" indent="-228600">
              <a:spcBef>
                <a:spcPts val="1200"/>
              </a:spcBef>
              <a:buClr>
                <a:schemeClr val="tx1"/>
              </a:buClr>
              <a:buFont typeface="Wingdings" panose="05000000000000000000" pitchFamily="2" charset="2"/>
              <a:buChar char="§"/>
              <a:defRPr sz="1800">
                <a:solidFill>
                  <a:schemeClr val="tx1"/>
                </a:solidFill>
              </a:defRPr>
            </a:lvl2pPr>
            <a:lvl3pPr marL="228600" indent="-228600">
              <a:spcBef>
                <a:spcPts val="1200"/>
              </a:spcBef>
              <a:buClr>
                <a:schemeClr val="tx1"/>
              </a:buClr>
              <a:buFont typeface="Wingdings" panose="05000000000000000000" pitchFamily="2" charset="2"/>
              <a:buChar char="§"/>
              <a:defRPr sz="1800">
                <a:solidFill>
                  <a:schemeClr val="tx1"/>
                </a:solidFill>
              </a:defRPr>
            </a:lvl3pPr>
            <a:lvl4pPr marL="228600" indent="-228600">
              <a:spcBef>
                <a:spcPts val="1200"/>
              </a:spcBef>
              <a:buClr>
                <a:schemeClr val="tx1"/>
              </a:buClr>
              <a:buFont typeface="Wingdings" panose="05000000000000000000" pitchFamily="2" charset="2"/>
              <a:buChar char="§"/>
              <a:defRPr sz="1800">
                <a:solidFill>
                  <a:schemeClr val="tx1"/>
                </a:solidFill>
              </a:defRPr>
            </a:lvl4pPr>
            <a:lvl5pPr marL="228600" indent="-228600">
              <a:spcBef>
                <a:spcPts val="1200"/>
              </a:spcBef>
              <a:buClr>
                <a:schemeClr val="tx1"/>
              </a:buClr>
              <a:buFont typeface="Wingdings" panose="05000000000000000000" pitchFamily="2" charset="2"/>
              <a:buChar char="§"/>
              <a:defRPr sz="1800">
                <a:solidFill>
                  <a:schemeClr val="tx1"/>
                </a:solidFill>
              </a:defRPr>
            </a:lvl5pPr>
            <a:lvl6pPr marL="228600" indent="-228600">
              <a:spcBef>
                <a:spcPts val="1200"/>
              </a:spcBef>
              <a:buClr>
                <a:schemeClr val="tx1"/>
              </a:buClr>
              <a:buFont typeface="Wingdings" panose="05000000000000000000" pitchFamily="2" charset="2"/>
              <a:buChar char="§"/>
              <a:defRPr sz="1800">
                <a:solidFill>
                  <a:schemeClr val="tx1"/>
                </a:solidFill>
              </a:defRPr>
            </a:lvl6pPr>
            <a:lvl7pPr marL="228600" indent="-228600">
              <a:spcBef>
                <a:spcPts val="1200"/>
              </a:spcBef>
              <a:buClr>
                <a:schemeClr val="tx1"/>
              </a:buClr>
              <a:buFont typeface="Wingdings" panose="05000000000000000000" pitchFamily="2" charset="2"/>
              <a:buChar char="§"/>
              <a:defRPr sz="1800">
                <a:solidFill>
                  <a:schemeClr val="tx1"/>
                </a:solidFill>
              </a:defRPr>
            </a:lvl7pPr>
            <a:lvl8pPr marL="228600" indent="-228600">
              <a:spcBef>
                <a:spcPts val="1200"/>
              </a:spcBef>
              <a:buClr>
                <a:schemeClr val="tx1"/>
              </a:buClr>
              <a:buFont typeface="Wingdings" panose="05000000000000000000" pitchFamily="2" charset="2"/>
              <a:buChar char="§"/>
              <a:defRPr sz="1800">
                <a:solidFill>
                  <a:schemeClr val="tx1"/>
                </a:solidFill>
              </a:defRPr>
            </a:lvl8pPr>
            <a:lvl9pPr marL="228600" indent="-228600">
              <a:spcBef>
                <a:spcPts val="1200"/>
              </a:spcBef>
              <a:buClr>
                <a:schemeClr val="tx1"/>
              </a:buClr>
              <a:buFont typeface="Wingdings" panose="05000000000000000000" pitchFamily="2" charset="2"/>
              <a:buChar char="§"/>
              <a:defRPr sz="1800">
                <a:solidFill>
                  <a:schemeClr val="tx1"/>
                </a:solidFill>
              </a:defRPr>
            </a:lvl9pPr>
          </a:lstStyle>
          <a:p>
            <a:pPr lvl="0"/>
            <a:r>
              <a:t>Key takeaway or statement</a:t>
            </a:r>
            <a:r>
              <a:rPr lang="en-US"/>
              <a:t>, use sentence case</a:t>
            </a:r>
            <a:endParaRPr/>
          </a:p>
          <a:p>
            <a:pPr lvl="1"/>
            <a:r>
              <a:t>Second level</a:t>
            </a:r>
          </a:p>
        </p:txBody>
      </p:sp>
    </p:spTree>
    <p:extLst>
      <p:ext uri="{BB962C8B-B14F-4D97-AF65-F5344CB8AC3E}">
        <p14:creationId xmlns:p14="http://schemas.microsoft.com/office/powerpoint/2010/main" val="42231528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2 Text + 2 Content + Takeaway Right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425370C-3B79-6EC4-4A32-1AAEF99F676F}"/>
              </a:ext>
              <a:ext uri="{C183D7F6-B498-43B3-948B-1728B52AA6E4}">
                <adec:decorative xmlns:adec="http://schemas.microsoft.com/office/drawing/2017/decorative" val="1"/>
              </a:ext>
            </a:extLst>
          </p:cNvPr>
          <p:cNvSpPr/>
          <p:nvPr/>
        </p:nvSpPr>
        <p:spPr>
          <a:xfrm>
            <a:off x="9147048" y="-1"/>
            <a:ext cx="3044952" cy="6857998"/>
          </a:xfrm>
          <a:prstGeom prst="rect">
            <a:avLst/>
          </a:prstGeom>
          <a:solidFill>
            <a:srgbClr val="E8E5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grpSp>
        <p:nvGrpSpPr>
          <p:cNvPr id="7" name="Group 6">
            <a:extLst>
              <a:ext uri="{FF2B5EF4-FFF2-40B4-BE49-F238E27FC236}">
                <a16:creationId xmlns:a16="http://schemas.microsoft.com/office/drawing/2014/main" id="{E260417C-61E6-107F-8ACC-B842685BF851}"/>
              </a:ext>
              <a:ext uri="{C183D7F6-B498-43B3-948B-1728B52AA6E4}">
                <adec:decorative xmlns:adec="http://schemas.microsoft.com/office/drawing/2017/decorative" val="1"/>
              </a:ext>
            </a:extLst>
          </p:cNvPr>
          <p:cNvGrpSpPr>
            <a:grpSpLocks noChangeAspect="1"/>
          </p:cNvGrpSpPr>
          <p:nvPr>
            <p:custDataLst>
              <p:tags r:id="rId1"/>
            </p:custDataLst>
          </p:nvPr>
        </p:nvGrpSpPr>
        <p:grpSpPr>
          <a:xfrm>
            <a:off x="11370469" y="6150768"/>
            <a:ext cx="366286" cy="365760"/>
            <a:chOff x="10544053" y="454493"/>
            <a:chExt cx="1190747" cy="1189037"/>
          </a:xfrm>
        </p:grpSpPr>
        <p:sp>
          <p:nvSpPr>
            <p:cNvPr id="8" name="Rectangle 7">
              <a:extLst>
                <a:ext uri="{FF2B5EF4-FFF2-40B4-BE49-F238E27FC236}">
                  <a16:creationId xmlns:a16="http://schemas.microsoft.com/office/drawing/2014/main" id="{7DB583C5-60E8-4407-0777-FFBF4BCA42B2}"/>
                </a:ext>
              </a:extLst>
            </p:cNvPr>
            <p:cNvSpPr/>
            <p:nvPr/>
          </p:nvSpPr>
          <p:spPr>
            <a:xfrm>
              <a:off x="10544053" y="741363"/>
              <a:ext cx="1190747" cy="58737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9" name="Freeform: Shape 8">
              <a:extLst>
                <a:ext uri="{FF2B5EF4-FFF2-40B4-BE49-F238E27FC236}">
                  <a16:creationId xmlns:a16="http://schemas.microsoft.com/office/drawing/2014/main" id="{42FA5649-5A34-7BE5-F5C1-D154D7F7417A}"/>
                </a:ext>
              </a:extLst>
            </p:cNvPr>
            <p:cNvSpPr/>
            <p:nvPr/>
          </p:nvSpPr>
          <p:spPr>
            <a:xfrm>
              <a:off x="10544053" y="454493"/>
              <a:ext cx="1190747" cy="1189037"/>
            </a:xfrm>
            <a:custGeom>
              <a:avLst/>
              <a:gdLst>
                <a:gd name="connsiteX0" fmla="*/ 2055668 w 2411557"/>
                <a:gd name="connsiteY0" fmla="*/ 982807 h 2408093"/>
                <a:gd name="connsiteX1" fmla="*/ 2158712 w 2411557"/>
                <a:gd name="connsiteY1" fmla="*/ 1294534 h 2408093"/>
                <a:gd name="connsiteX2" fmla="*/ 1951759 w 2411557"/>
                <a:gd name="connsiteY2" fmla="*/ 1294534 h 2408093"/>
                <a:gd name="connsiteX3" fmla="*/ 197427 w 2411557"/>
                <a:gd name="connsiteY3" fmla="*/ 944707 h 2408093"/>
                <a:gd name="connsiteX4" fmla="*/ 353291 w 2411557"/>
                <a:gd name="connsiteY4" fmla="*/ 944707 h 2408093"/>
                <a:gd name="connsiteX5" fmla="*/ 472786 w 2411557"/>
                <a:gd name="connsiteY5" fmla="*/ 1059007 h 2408093"/>
                <a:gd name="connsiteX6" fmla="*/ 353291 w 2411557"/>
                <a:gd name="connsiteY6" fmla="*/ 1174173 h 2408093"/>
                <a:gd name="connsiteX7" fmla="*/ 197427 w 2411557"/>
                <a:gd name="connsiteY7" fmla="*/ 1174173 h 2408093"/>
                <a:gd name="connsiteX8" fmla="*/ 1222664 w 2411557"/>
                <a:gd name="connsiteY8" fmla="*/ 740352 h 2408093"/>
                <a:gd name="connsiteX9" fmla="*/ 755073 w 2411557"/>
                <a:gd name="connsiteY9" fmla="*/ 1203614 h 2408093"/>
                <a:gd name="connsiteX10" fmla="*/ 1223530 w 2411557"/>
                <a:gd name="connsiteY10" fmla="*/ 1666875 h 2408093"/>
                <a:gd name="connsiteX11" fmla="*/ 1655618 w 2411557"/>
                <a:gd name="connsiteY11" fmla="*/ 1224395 h 2408093"/>
                <a:gd name="connsiteX12" fmla="*/ 1655618 w 2411557"/>
                <a:gd name="connsiteY12" fmla="*/ 1140402 h 2408093"/>
                <a:gd name="connsiteX13" fmla="*/ 1642630 w 2411557"/>
                <a:gd name="connsiteY13" fmla="*/ 1127414 h 2408093"/>
                <a:gd name="connsiteX14" fmla="*/ 1219200 w 2411557"/>
                <a:gd name="connsiteY14" fmla="*/ 1127414 h 2408093"/>
                <a:gd name="connsiteX15" fmla="*/ 1206212 w 2411557"/>
                <a:gd name="connsiteY15" fmla="*/ 1140402 h 2408093"/>
                <a:gd name="connsiteX16" fmla="*/ 1206212 w 2411557"/>
                <a:gd name="connsiteY16" fmla="*/ 1302327 h 2408093"/>
                <a:gd name="connsiteX17" fmla="*/ 1219200 w 2411557"/>
                <a:gd name="connsiteY17" fmla="*/ 1315316 h 2408093"/>
                <a:gd name="connsiteX18" fmla="*/ 1426153 w 2411557"/>
                <a:gd name="connsiteY18" fmla="*/ 1315316 h 2408093"/>
                <a:gd name="connsiteX19" fmla="*/ 1220932 w 2411557"/>
                <a:gd name="connsiteY19" fmla="*/ 1463386 h 2408093"/>
                <a:gd name="connsiteX20" fmla="*/ 973282 w 2411557"/>
                <a:gd name="connsiteY20" fmla="*/ 1203614 h 2408093"/>
                <a:gd name="connsiteX21" fmla="*/ 1224396 w 2411557"/>
                <a:gd name="connsiteY21" fmla="*/ 943841 h 2408093"/>
                <a:gd name="connsiteX22" fmla="*/ 1407102 w 2411557"/>
                <a:gd name="connsiteY22" fmla="*/ 1028700 h 2408093"/>
                <a:gd name="connsiteX23" fmla="*/ 1426153 w 2411557"/>
                <a:gd name="connsiteY23" fmla="*/ 1029566 h 2408093"/>
                <a:gd name="connsiteX24" fmla="*/ 1570759 w 2411557"/>
                <a:gd name="connsiteY24" fmla="*/ 910071 h 2408093"/>
                <a:gd name="connsiteX25" fmla="*/ 1570759 w 2411557"/>
                <a:gd name="connsiteY25" fmla="*/ 891020 h 2408093"/>
                <a:gd name="connsiteX26" fmla="*/ 1222664 w 2411557"/>
                <a:gd name="connsiteY26" fmla="*/ 740352 h 2408093"/>
                <a:gd name="connsiteX27" fmla="*/ 0 w 2411557"/>
                <a:gd name="connsiteY27" fmla="*/ 0 h 2408093"/>
                <a:gd name="connsiteX28" fmla="*/ 2067791 w 2411557"/>
                <a:gd name="connsiteY28" fmla="*/ 0 h 2408093"/>
                <a:gd name="connsiteX29" fmla="*/ 2411557 w 2411557"/>
                <a:gd name="connsiteY29" fmla="*/ 343766 h 2408093"/>
                <a:gd name="connsiteX30" fmla="*/ 2411557 w 2411557"/>
                <a:gd name="connsiteY30" fmla="*/ 1376796 h 2408093"/>
                <a:gd name="connsiteX31" fmla="*/ 2201141 w 2411557"/>
                <a:gd name="connsiteY31" fmla="*/ 765464 h 2408093"/>
                <a:gd name="connsiteX32" fmla="*/ 2182957 w 2411557"/>
                <a:gd name="connsiteY32" fmla="*/ 752475 h 2408093"/>
                <a:gd name="connsiteX33" fmla="*/ 1944832 w 2411557"/>
                <a:gd name="connsiteY33" fmla="*/ 752475 h 2408093"/>
                <a:gd name="connsiteX34" fmla="*/ 1926648 w 2411557"/>
                <a:gd name="connsiteY34" fmla="*/ 765464 h 2408093"/>
                <a:gd name="connsiteX35" fmla="*/ 1626178 w 2411557"/>
                <a:gd name="connsiteY35" fmla="*/ 1638300 h 2408093"/>
                <a:gd name="connsiteX36" fmla="*/ 1637434 w 2411557"/>
                <a:gd name="connsiteY36" fmla="*/ 1653886 h 2408093"/>
                <a:gd name="connsiteX37" fmla="*/ 1821873 w 2411557"/>
                <a:gd name="connsiteY37" fmla="*/ 1653886 h 2408093"/>
                <a:gd name="connsiteX38" fmla="*/ 1838325 w 2411557"/>
                <a:gd name="connsiteY38" fmla="*/ 1642629 h 2408093"/>
                <a:gd name="connsiteX39" fmla="*/ 1892012 w 2411557"/>
                <a:gd name="connsiteY39" fmla="*/ 1478973 h 2408093"/>
                <a:gd name="connsiteX40" fmla="*/ 2220191 w 2411557"/>
                <a:gd name="connsiteY40" fmla="*/ 1478973 h 2408093"/>
                <a:gd name="connsiteX41" fmla="*/ 2273878 w 2411557"/>
                <a:gd name="connsiteY41" fmla="*/ 1642629 h 2408093"/>
                <a:gd name="connsiteX42" fmla="*/ 2290330 w 2411557"/>
                <a:gd name="connsiteY42" fmla="*/ 1653886 h 2408093"/>
                <a:gd name="connsiteX43" fmla="*/ 2290330 w 2411557"/>
                <a:gd name="connsiteY43" fmla="*/ 1653020 h 2408093"/>
                <a:gd name="connsiteX44" fmla="*/ 2408094 w 2411557"/>
                <a:gd name="connsiteY44" fmla="*/ 1653020 h 2408093"/>
                <a:gd name="connsiteX45" fmla="*/ 2408094 w 2411557"/>
                <a:gd name="connsiteY45" fmla="*/ 2408093 h 2408093"/>
                <a:gd name="connsiteX46" fmla="*/ 343766 w 2411557"/>
                <a:gd name="connsiteY46" fmla="*/ 2408093 h 2408093"/>
                <a:gd name="connsiteX47" fmla="*/ 0 w 2411557"/>
                <a:gd name="connsiteY47" fmla="*/ 2064327 h 2408093"/>
                <a:gd name="connsiteX48" fmla="*/ 0 w 2411557"/>
                <a:gd name="connsiteY48" fmla="*/ 1654752 h 2408093"/>
                <a:gd name="connsiteX49" fmla="*/ 181841 w 2411557"/>
                <a:gd name="connsiteY49" fmla="*/ 1654752 h 2408093"/>
                <a:gd name="connsiteX50" fmla="*/ 197427 w 2411557"/>
                <a:gd name="connsiteY50" fmla="*/ 1639166 h 2408093"/>
                <a:gd name="connsiteX51" fmla="*/ 197427 w 2411557"/>
                <a:gd name="connsiteY51" fmla="*/ 1361209 h 2408093"/>
                <a:gd name="connsiteX52" fmla="*/ 300471 w 2411557"/>
                <a:gd name="connsiteY52" fmla="*/ 1361209 h 2408093"/>
                <a:gd name="connsiteX53" fmla="*/ 464993 w 2411557"/>
                <a:gd name="connsiteY53" fmla="*/ 1641764 h 2408093"/>
                <a:gd name="connsiteX54" fmla="*/ 488373 w 2411557"/>
                <a:gd name="connsiteY54" fmla="*/ 1654752 h 2408093"/>
                <a:gd name="connsiteX55" fmla="*/ 702252 w 2411557"/>
                <a:gd name="connsiteY55" fmla="*/ 1654752 h 2408093"/>
                <a:gd name="connsiteX56" fmla="*/ 712643 w 2411557"/>
                <a:gd name="connsiteY56" fmla="*/ 1633970 h 2408093"/>
                <a:gd name="connsiteX57" fmla="*/ 515216 w 2411557"/>
                <a:gd name="connsiteY57" fmla="*/ 1324841 h 2408093"/>
                <a:gd name="connsiteX58" fmla="*/ 690130 w 2411557"/>
                <a:gd name="connsiteY58" fmla="*/ 1052946 h 2408093"/>
                <a:gd name="connsiteX59" fmla="*/ 359352 w 2411557"/>
                <a:gd name="connsiteY59" fmla="*/ 752475 h 2408093"/>
                <a:gd name="connsiteX60" fmla="*/ 0 w 2411557"/>
                <a:gd name="connsiteY60" fmla="*/ 752475 h 2408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11557" h="2408093">
                  <a:moveTo>
                    <a:pt x="2055668" y="982807"/>
                  </a:moveTo>
                  <a:lnTo>
                    <a:pt x="2158712" y="1294534"/>
                  </a:lnTo>
                  <a:lnTo>
                    <a:pt x="1951759" y="1294534"/>
                  </a:lnTo>
                  <a:close/>
                  <a:moveTo>
                    <a:pt x="197427" y="944707"/>
                  </a:moveTo>
                  <a:lnTo>
                    <a:pt x="353291" y="944707"/>
                  </a:lnTo>
                  <a:cubicBezTo>
                    <a:pt x="420832" y="944707"/>
                    <a:pt x="472786" y="989734"/>
                    <a:pt x="472786" y="1059007"/>
                  </a:cubicBezTo>
                  <a:cubicBezTo>
                    <a:pt x="472786" y="1128280"/>
                    <a:pt x="421698" y="1173307"/>
                    <a:pt x="353291" y="1174173"/>
                  </a:cubicBezTo>
                  <a:lnTo>
                    <a:pt x="197427" y="1174173"/>
                  </a:lnTo>
                  <a:close/>
                  <a:moveTo>
                    <a:pt x="1222664" y="740352"/>
                  </a:moveTo>
                  <a:cubicBezTo>
                    <a:pt x="949902" y="740352"/>
                    <a:pt x="755073" y="937779"/>
                    <a:pt x="755073" y="1203614"/>
                  </a:cubicBezTo>
                  <a:cubicBezTo>
                    <a:pt x="755073" y="1469448"/>
                    <a:pt x="950768" y="1666875"/>
                    <a:pt x="1223530" y="1666875"/>
                  </a:cubicBezTo>
                  <a:cubicBezTo>
                    <a:pt x="1467716" y="1666875"/>
                    <a:pt x="1653887" y="1474643"/>
                    <a:pt x="1655618" y="1224395"/>
                  </a:cubicBezTo>
                  <a:lnTo>
                    <a:pt x="1655618" y="1140402"/>
                  </a:lnTo>
                  <a:cubicBezTo>
                    <a:pt x="1655618" y="1132609"/>
                    <a:pt x="1650423" y="1127414"/>
                    <a:pt x="1642630" y="1127414"/>
                  </a:cubicBezTo>
                  <a:lnTo>
                    <a:pt x="1219200" y="1127414"/>
                  </a:lnTo>
                  <a:cubicBezTo>
                    <a:pt x="1211407" y="1127414"/>
                    <a:pt x="1206212" y="1132609"/>
                    <a:pt x="1206212" y="1140402"/>
                  </a:cubicBezTo>
                  <a:lnTo>
                    <a:pt x="1206212" y="1302327"/>
                  </a:lnTo>
                  <a:cubicBezTo>
                    <a:pt x="1206212" y="1310120"/>
                    <a:pt x="1211407" y="1315316"/>
                    <a:pt x="1219200" y="1315316"/>
                  </a:cubicBezTo>
                  <a:lnTo>
                    <a:pt x="1426153" y="1315316"/>
                  </a:lnTo>
                  <a:cubicBezTo>
                    <a:pt x="1401041" y="1407102"/>
                    <a:pt x="1326573" y="1463386"/>
                    <a:pt x="1220932" y="1463386"/>
                  </a:cubicBezTo>
                  <a:cubicBezTo>
                    <a:pt x="1075459" y="1463386"/>
                    <a:pt x="973282" y="1356014"/>
                    <a:pt x="973282" y="1203614"/>
                  </a:cubicBezTo>
                  <a:cubicBezTo>
                    <a:pt x="973282" y="1052946"/>
                    <a:pt x="1076325" y="943841"/>
                    <a:pt x="1224396" y="943841"/>
                  </a:cubicBezTo>
                  <a:cubicBezTo>
                    <a:pt x="1301462" y="943841"/>
                    <a:pt x="1362941" y="975014"/>
                    <a:pt x="1407102" y="1028700"/>
                  </a:cubicBezTo>
                  <a:cubicBezTo>
                    <a:pt x="1412298" y="1034761"/>
                    <a:pt x="1420091" y="1034761"/>
                    <a:pt x="1426153" y="1029566"/>
                  </a:cubicBezTo>
                  <a:lnTo>
                    <a:pt x="1570759" y="910071"/>
                  </a:lnTo>
                  <a:cubicBezTo>
                    <a:pt x="1575955" y="904875"/>
                    <a:pt x="1575955" y="897082"/>
                    <a:pt x="1570759" y="891020"/>
                  </a:cubicBezTo>
                  <a:cubicBezTo>
                    <a:pt x="1498023" y="800966"/>
                    <a:pt x="1369868" y="740352"/>
                    <a:pt x="1222664" y="740352"/>
                  </a:cubicBezTo>
                  <a:close/>
                  <a:moveTo>
                    <a:pt x="0" y="0"/>
                  </a:moveTo>
                  <a:lnTo>
                    <a:pt x="2067791" y="0"/>
                  </a:lnTo>
                  <a:cubicBezTo>
                    <a:pt x="2257425" y="0"/>
                    <a:pt x="2411557" y="154132"/>
                    <a:pt x="2411557" y="343766"/>
                  </a:cubicBezTo>
                  <a:lnTo>
                    <a:pt x="2411557" y="1376796"/>
                  </a:lnTo>
                  <a:lnTo>
                    <a:pt x="2201141" y="765464"/>
                  </a:lnTo>
                  <a:cubicBezTo>
                    <a:pt x="2198543" y="757670"/>
                    <a:pt x="2193348" y="752475"/>
                    <a:pt x="2182957" y="752475"/>
                  </a:cubicBezTo>
                  <a:lnTo>
                    <a:pt x="1944832" y="752475"/>
                  </a:lnTo>
                  <a:cubicBezTo>
                    <a:pt x="1934441" y="752475"/>
                    <a:pt x="1929246" y="757670"/>
                    <a:pt x="1926648" y="765464"/>
                  </a:cubicBezTo>
                  <a:lnTo>
                    <a:pt x="1626178" y="1638300"/>
                  </a:lnTo>
                  <a:cubicBezTo>
                    <a:pt x="1623580" y="1647825"/>
                    <a:pt x="1627043" y="1653886"/>
                    <a:pt x="1637434" y="1653886"/>
                  </a:cubicBezTo>
                  <a:lnTo>
                    <a:pt x="1821873" y="1653886"/>
                  </a:lnTo>
                  <a:cubicBezTo>
                    <a:pt x="1830532" y="1653886"/>
                    <a:pt x="1835727" y="1650423"/>
                    <a:pt x="1838325" y="1642629"/>
                  </a:cubicBezTo>
                  <a:lnTo>
                    <a:pt x="1892012" y="1478973"/>
                  </a:lnTo>
                  <a:lnTo>
                    <a:pt x="2220191" y="1478973"/>
                  </a:lnTo>
                  <a:lnTo>
                    <a:pt x="2273878" y="1642629"/>
                  </a:lnTo>
                  <a:cubicBezTo>
                    <a:pt x="2276475" y="1650423"/>
                    <a:pt x="2281671" y="1653886"/>
                    <a:pt x="2290330" y="1653886"/>
                  </a:cubicBezTo>
                  <a:lnTo>
                    <a:pt x="2290330" y="1653020"/>
                  </a:lnTo>
                  <a:lnTo>
                    <a:pt x="2408094" y="1653020"/>
                  </a:lnTo>
                  <a:lnTo>
                    <a:pt x="2408094" y="2408093"/>
                  </a:lnTo>
                  <a:lnTo>
                    <a:pt x="343766" y="2408093"/>
                  </a:lnTo>
                  <a:cubicBezTo>
                    <a:pt x="154132" y="2408093"/>
                    <a:pt x="0" y="2253962"/>
                    <a:pt x="0" y="2064327"/>
                  </a:cubicBezTo>
                  <a:lnTo>
                    <a:pt x="0" y="1654752"/>
                  </a:lnTo>
                  <a:lnTo>
                    <a:pt x="181841" y="1654752"/>
                  </a:lnTo>
                  <a:cubicBezTo>
                    <a:pt x="191366" y="1654752"/>
                    <a:pt x="197427" y="1647825"/>
                    <a:pt x="197427" y="1639166"/>
                  </a:cubicBezTo>
                  <a:lnTo>
                    <a:pt x="197427" y="1361209"/>
                  </a:lnTo>
                  <a:lnTo>
                    <a:pt x="300471" y="1361209"/>
                  </a:lnTo>
                  <a:lnTo>
                    <a:pt x="464993" y="1641764"/>
                  </a:lnTo>
                  <a:cubicBezTo>
                    <a:pt x="470189" y="1651289"/>
                    <a:pt x="477116" y="1654752"/>
                    <a:pt x="488373" y="1654752"/>
                  </a:cubicBezTo>
                  <a:lnTo>
                    <a:pt x="702252" y="1654752"/>
                  </a:lnTo>
                  <a:cubicBezTo>
                    <a:pt x="713509" y="1654752"/>
                    <a:pt x="718705" y="1644361"/>
                    <a:pt x="712643" y="1633970"/>
                  </a:cubicBezTo>
                  <a:lnTo>
                    <a:pt x="515216" y="1324841"/>
                  </a:lnTo>
                  <a:cubicBezTo>
                    <a:pt x="626052" y="1278082"/>
                    <a:pt x="690130" y="1180234"/>
                    <a:pt x="690130" y="1052946"/>
                  </a:cubicBezTo>
                  <a:cubicBezTo>
                    <a:pt x="690130" y="874568"/>
                    <a:pt x="562841" y="752475"/>
                    <a:pt x="359352" y="752475"/>
                  </a:cubicBezTo>
                  <a:lnTo>
                    <a:pt x="0" y="752475"/>
                  </a:lnTo>
                  <a:close/>
                </a:path>
              </a:pathLst>
            </a:custGeom>
            <a:solidFill>
              <a:srgbClr val="D10000"/>
            </a:solidFill>
            <a:ln w="8653" cap="flat">
              <a:noFill/>
              <a:prstDash val="solid"/>
              <a:miter/>
            </a:ln>
          </p:spPr>
          <p:txBody>
            <a:bodyPr rtlCol="0" anchor="ctr">
              <a:noAutofit/>
            </a:bodyPr>
            <a:lstStyle/>
            <a:p>
              <a:endParaRPr/>
            </a:p>
          </p:txBody>
        </p:sp>
      </p:grpSp>
      <p:sp>
        <p:nvSpPr>
          <p:cNvPr id="5" name="Slide Number Placeholder 4">
            <a:extLst>
              <a:ext uri="{FF2B5EF4-FFF2-40B4-BE49-F238E27FC236}">
                <a16:creationId xmlns:a16="http://schemas.microsoft.com/office/drawing/2014/main" id="{C05D1A4E-3676-D856-F40E-A80C01AD3909}"/>
              </a:ext>
            </a:extLst>
          </p:cNvPr>
          <p:cNvSpPr>
            <a:spLocks noGrp="1"/>
          </p:cNvSpPr>
          <p:nvPr>
            <p:ph type="sldNum" sz="quarter" idx="12"/>
          </p:nvPr>
        </p:nvSpPr>
        <p:spPr/>
        <p:txBody>
          <a:bodyPr>
            <a:noAutofit/>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314F0D47-3930-51FC-EE5E-7A03EA27F742}"/>
              </a:ext>
            </a:extLst>
          </p:cNvPr>
          <p:cNvSpPr>
            <a:spLocks noGrp="1"/>
          </p:cNvSpPr>
          <p:nvPr>
            <p:ph type="dt" sz="half" idx="10"/>
          </p:nvPr>
        </p:nvSpPr>
        <p:spPr/>
        <p:txBody>
          <a:bodyPr>
            <a:noAutofit/>
          </a:bodyPr>
          <a:lstStyle/>
          <a:p>
            <a:fld id="{4A0B1AAF-42D4-4306-A6D3-1607AB369C0A}" type="datetime1">
              <a:rPr lang="en-US" smtClean="0"/>
              <a:t>9/18/2026</a:t>
            </a:fld>
            <a:endParaRPr/>
          </a:p>
        </p:txBody>
      </p:sp>
      <p:sp>
        <p:nvSpPr>
          <p:cNvPr id="4" name="Footer Placeholder 3">
            <a:extLst>
              <a:ext uri="{FF2B5EF4-FFF2-40B4-BE49-F238E27FC236}">
                <a16:creationId xmlns:a16="http://schemas.microsoft.com/office/drawing/2014/main" id="{F79859B6-8836-DA12-D6A7-8E88C707E528}"/>
              </a:ext>
            </a:extLst>
          </p:cNvPr>
          <p:cNvSpPr>
            <a:spLocks noGrp="1"/>
          </p:cNvSpPr>
          <p:nvPr>
            <p:ph type="ftr" sz="quarter" idx="11"/>
          </p:nvPr>
        </p:nvSpPr>
        <p:spPr/>
        <p:txBody>
          <a:bodyPr>
            <a:noAutofit/>
          </a:bodyPr>
          <a:lstStyle/>
          <a:p>
            <a:endParaRPr/>
          </a:p>
        </p:txBody>
      </p:sp>
      <p:sp>
        <p:nvSpPr>
          <p:cNvPr id="2" name="Title 1">
            <a:extLst>
              <a:ext uri="{FF2B5EF4-FFF2-40B4-BE49-F238E27FC236}">
                <a16:creationId xmlns:a16="http://schemas.microsoft.com/office/drawing/2014/main" id="{CE0D40FB-25A6-8A5C-E462-349807D02B8E}"/>
              </a:ext>
            </a:extLst>
          </p:cNvPr>
          <p:cNvSpPr>
            <a:spLocks noGrp="1"/>
          </p:cNvSpPr>
          <p:nvPr>
            <p:ph type="title" hasCustomPrompt="1"/>
          </p:nvPr>
        </p:nvSpPr>
        <p:spPr>
          <a:xfrm>
            <a:off x="457199" y="454495"/>
            <a:ext cx="8220003" cy="536106"/>
          </a:xfrm>
        </p:spPr>
        <p:txBody>
          <a:bodyPr>
            <a:noAutofit/>
          </a:bodyPr>
          <a:lstStyle/>
          <a:p>
            <a:r>
              <a:t>Use sentence case for slide titles</a:t>
            </a:r>
          </a:p>
        </p:txBody>
      </p:sp>
      <p:sp>
        <p:nvSpPr>
          <p:cNvPr id="10" name="Text Placeholder 15">
            <a:extLst>
              <a:ext uri="{FF2B5EF4-FFF2-40B4-BE49-F238E27FC236}">
                <a16:creationId xmlns:a16="http://schemas.microsoft.com/office/drawing/2014/main" id="{B4FD9EAC-675B-ADA9-4C26-B3AC844BB5F2}"/>
              </a:ext>
            </a:extLst>
          </p:cNvPr>
          <p:cNvSpPr>
            <a:spLocks noGrp="1"/>
          </p:cNvSpPr>
          <p:nvPr>
            <p:ph type="body" sz="quarter" idx="13" hasCustomPrompt="1"/>
          </p:nvPr>
        </p:nvSpPr>
        <p:spPr>
          <a:xfrm>
            <a:off x="457199" y="998773"/>
            <a:ext cx="8220003" cy="416352"/>
          </a:xfrm>
        </p:spPr>
        <p:txBody>
          <a:bodyPr>
            <a:noAutofit/>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
        <p:nvSpPr>
          <p:cNvPr id="17" name="Text Placeholder 15">
            <a:extLst>
              <a:ext uri="{FF2B5EF4-FFF2-40B4-BE49-F238E27FC236}">
                <a16:creationId xmlns:a16="http://schemas.microsoft.com/office/drawing/2014/main" id="{05B04911-B9AF-2C00-2975-7884FE9ED0A1}"/>
              </a:ext>
            </a:extLst>
          </p:cNvPr>
          <p:cNvSpPr>
            <a:spLocks noGrp="1"/>
          </p:cNvSpPr>
          <p:nvPr>
            <p:ph type="body" sz="quarter" idx="18" hasCustomPrompt="1"/>
          </p:nvPr>
        </p:nvSpPr>
        <p:spPr>
          <a:xfrm>
            <a:off x="457200" y="1828799"/>
            <a:ext cx="3813048" cy="416351"/>
          </a:xfrm>
        </p:spPr>
        <p:txBody>
          <a:bodyPr>
            <a:noAutofit/>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25" name="Text Placeholder 24">
            <a:extLst>
              <a:ext uri="{FF2B5EF4-FFF2-40B4-BE49-F238E27FC236}">
                <a16:creationId xmlns:a16="http://schemas.microsoft.com/office/drawing/2014/main" id="{3DA53C74-8D51-EFBB-6046-9377287A1235}"/>
              </a:ext>
            </a:extLst>
          </p:cNvPr>
          <p:cNvSpPr>
            <a:spLocks noGrp="1"/>
          </p:cNvSpPr>
          <p:nvPr>
            <p:ph type="body" sz="quarter" idx="24" hasCustomPrompt="1"/>
          </p:nvPr>
        </p:nvSpPr>
        <p:spPr>
          <a:xfrm>
            <a:off x="457199" y="2440615"/>
            <a:ext cx="3813048" cy="1167455"/>
          </a:xfrm>
        </p:spPr>
        <p:txBody>
          <a:bodyPr>
            <a:noAutofit/>
          </a:bodyPr>
          <a:lstStyle>
            <a:lvl1pPr marL="228600" indent="-228600">
              <a:spcBef>
                <a:spcPts val="1200"/>
              </a:spcBef>
              <a:defRPr sz="1400"/>
            </a:lvl1pPr>
            <a:lvl2pPr>
              <a:spcBef>
                <a:spcPts val="600"/>
              </a:spcBef>
              <a:defRPr sz="1200"/>
            </a:lvl2pPr>
            <a:lvl3pPr>
              <a:defRPr sz="1100"/>
            </a:lvl3pPr>
            <a:lvl4pPr>
              <a:defRPr sz="1100"/>
            </a:lvl4pPr>
            <a:lvl5pPr>
              <a:defRPr sz="1100"/>
            </a:lvl5pPr>
            <a:lvl6pPr>
              <a:defRPr sz="1100"/>
            </a:lvl6pPr>
            <a:lvl7pPr>
              <a:defRPr sz="1100"/>
            </a:lvl7pPr>
            <a:lvl8pPr>
              <a:defRPr sz="1100"/>
            </a:lvl8pPr>
            <a:lvl9pPr>
              <a:defRPr sz="1100"/>
            </a:lvl9pPr>
          </a:lstStyle>
          <a:p>
            <a:pPr lvl="0"/>
            <a:r>
              <a:t>Click to add text</a:t>
            </a:r>
            <a:r>
              <a:rPr lang="en-US"/>
              <a:t>, sentence case preferred</a:t>
            </a:r>
            <a:endParaRPr/>
          </a:p>
          <a:p>
            <a:pPr lvl="1"/>
            <a:r>
              <a:t>Second level</a:t>
            </a:r>
          </a:p>
          <a:p>
            <a:pPr lvl="2"/>
            <a:r>
              <a:t>Third level</a:t>
            </a:r>
          </a:p>
        </p:txBody>
      </p:sp>
      <p:sp>
        <p:nvSpPr>
          <p:cNvPr id="22" name="Content Placeholder 11">
            <a:extLst>
              <a:ext uri="{FF2B5EF4-FFF2-40B4-BE49-F238E27FC236}">
                <a16:creationId xmlns:a16="http://schemas.microsoft.com/office/drawing/2014/main" id="{0203CCB6-CD62-3E6F-57ED-57E8F320E54B}"/>
              </a:ext>
            </a:extLst>
          </p:cNvPr>
          <p:cNvSpPr>
            <a:spLocks noGrp="1"/>
          </p:cNvSpPr>
          <p:nvPr>
            <p:ph sz="quarter" idx="22" hasCustomPrompt="1"/>
          </p:nvPr>
        </p:nvSpPr>
        <p:spPr>
          <a:xfrm>
            <a:off x="457199" y="3719134"/>
            <a:ext cx="3813048" cy="2453066"/>
          </a:xfrm>
        </p:spPr>
        <p:txBody>
          <a:bodyPr>
            <a:noAutofit/>
          </a:bodyPr>
          <a:lstStyle>
            <a:lvl1pPr marL="228600" indent="-228600">
              <a:spcBef>
                <a:spcPts val="1200"/>
              </a:spcBef>
              <a:defRPr sz="1400"/>
            </a:lvl1pPr>
            <a:lvl2pPr>
              <a:defRPr sz="1200"/>
            </a:lvl2pPr>
            <a:lvl3pPr>
              <a:defRPr sz="1100"/>
            </a:lvl3pPr>
            <a:lvl4pPr>
              <a:defRPr sz="1100"/>
            </a:lvl4pPr>
            <a:lvl5pPr>
              <a:defRPr sz="1100"/>
            </a:lvl5pPr>
            <a:lvl6pPr>
              <a:defRPr sz="1100"/>
            </a:lvl6pPr>
            <a:lvl7pPr>
              <a:defRPr sz="1100"/>
            </a:lvl7pPr>
            <a:lvl8pPr>
              <a:defRPr sz="1100"/>
            </a:lvl8pPr>
            <a:lvl9pPr>
              <a:defRPr sz="1100"/>
            </a:lvl9pPr>
          </a:lstStyle>
          <a:p>
            <a:pPr lvl="0"/>
            <a:r>
              <a:t>Click to add text or choose an icon below to insert other content</a:t>
            </a:r>
            <a:r>
              <a:rPr lang="en-US"/>
              <a:t>, sentence case preferred</a:t>
            </a:r>
            <a:endParaRPr/>
          </a:p>
          <a:p>
            <a:pPr lvl="1"/>
            <a:r>
              <a:t>Second level</a:t>
            </a:r>
          </a:p>
          <a:p>
            <a:pPr lvl="2"/>
            <a:r>
              <a:t>Third level</a:t>
            </a:r>
          </a:p>
        </p:txBody>
      </p:sp>
      <p:sp>
        <p:nvSpPr>
          <p:cNvPr id="18" name="Text Placeholder 15">
            <a:extLst>
              <a:ext uri="{FF2B5EF4-FFF2-40B4-BE49-F238E27FC236}">
                <a16:creationId xmlns:a16="http://schemas.microsoft.com/office/drawing/2014/main" id="{989F6F01-9DDB-5062-62E0-62EC88B39037}"/>
              </a:ext>
            </a:extLst>
          </p:cNvPr>
          <p:cNvSpPr>
            <a:spLocks noGrp="1"/>
          </p:cNvSpPr>
          <p:nvPr>
            <p:ph type="body" sz="quarter" idx="19" hasCustomPrompt="1"/>
          </p:nvPr>
        </p:nvSpPr>
        <p:spPr>
          <a:xfrm>
            <a:off x="4616450" y="1828799"/>
            <a:ext cx="3813048" cy="416351"/>
          </a:xfrm>
        </p:spPr>
        <p:txBody>
          <a:bodyPr>
            <a:noAutofit/>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26" name="Text Placeholder 24">
            <a:extLst>
              <a:ext uri="{FF2B5EF4-FFF2-40B4-BE49-F238E27FC236}">
                <a16:creationId xmlns:a16="http://schemas.microsoft.com/office/drawing/2014/main" id="{40B78C22-DC42-6527-BC36-59E81E760678}"/>
              </a:ext>
            </a:extLst>
          </p:cNvPr>
          <p:cNvSpPr>
            <a:spLocks noGrp="1"/>
          </p:cNvSpPr>
          <p:nvPr>
            <p:ph type="body" sz="quarter" idx="25" hasCustomPrompt="1"/>
          </p:nvPr>
        </p:nvSpPr>
        <p:spPr>
          <a:xfrm>
            <a:off x="4616450" y="2438400"/>
            <a:ext cx="3813048" cy="1167455"/>
          </a:xfrm>
        </p:spPr>
        <p:txBody>
          <a:bodyPr>
            <a:noAutofit/>
          </a:bodyPr>
          <a:lstStyle>
            <a:lvl1pPr marL="228600" indent="-228600">
              <a:spcBef>
                <a:spcPts val="1200"/>
              </a:spcBef>
              <a:defRPr sz="1400"/>
            </a:lvl1pPr>
            <a:lvl2pPr>
              <a:spcBef>
                <a:spcPts val="600"/>
              </a:spcBef>
              <a:defRPr sz="1200"/>
            </a:lvl2pPr>
            <a:lvl3pPr>
              <a:defRPr sz="1100"/>
            </a:lvl3pPr>
            <a:lvl4pPr>
              <a:defRPr sz="1100"/>
            </a:lvl4pPr>
            <a:lvl5pPr>
              <a:defRPr sz="1100"/>
            </a:lvl5pPr>
            <a:lvl6pPr>
              <a:defRPr sz="1100"/>
            </a:lvl6pPr>
            <a:lvl7pPr>
              <a:defRPr sz="1100"/>
            </a:lvl7pPr>
            <a:lvl8pPr>
              <a:defRPr sz="1100"/>
            </a:lvl8pPr>
            <a:lvl9pPr>
              <a:defRPr sz="1100"/>
            </a:lvl9pPr>
          </a:lstStyle>
          <a:p>
            <a:pPr lvl="0"/>
            <a:r>
              <a:t>Click to add text</a:t>
            </a:r>
            <a:r>
              <a:rPr lang="en-US"/>
              <a:t>, sentence case preferred</a:t>
            </a:r>
            <a:endParaRPr/>
          </a:p>
          <a:p>
            <a:pPr lvl="1"/>
            <a:r>
              <a:t>Second level</a:t>
            </a:r>
          </a:p>
          <a:p>
            <a:pPr lvl="2"/>
            <a:r>
              <a:t>Third level</a:t>
            </a:r>
          </a:p>
        </p:txBody>
      </p:sp>
      <p:sp>
        <p:nvSpPr>
          <p:cNvPr id="23" name="Content Placeholder 11">
            <a:extLst>
              <a:ext uri="{FF2B5EF4-FFF2-40B4-BE49-F238E27FC236}">
                <a16:creationId xmlns:a16="http://schemas.microsoft.com/office/drawing/2014/main" id="{1D12E95D-8C42-8F11-E331-05FC3B975D92}"/>
              </a:ext>
            </a:extLst>
          </p:cNvPr>
          <p:cNvSpPr>
            <a:spLocks noGrp="1"/>
          </p:cNvSpPr>
          <p:nvPr>
            <p:ph sz="quarter" idx="23" hasCustomPrompt="1"/>
          </p:nvPr>
        </p:nvSpPr>
        <p:spPr>
          <a:xfrm>
            <a:off x="4616450" y="3713147"/>
            <a:ext cx="3813048" cy="2453066"/>
          </a:xfrm>
        </p:spPr>
        <p:txBody>
          <a:bodyPr>
            <a:noAutofit/>
          </a:bodyPr>
          <a:lstStyle>
            <a:lvl1pPr marL="228600" indent="-228600">
              <a:spcBef>
                <a:spcPts val="1200"/>
              </a:spcBef>
              <a:defRPr sz="1400"/>
            </a:lvl1pPr>
            <a:lvl2pPr>
              <a:defRPr sz="1200"/>
            </a:lvl2pPr>
            <a:lvl3pPr>
              <a:defRPr sz="1100"/>
            </a:lvl3pPr>
            <a:lvl4pPr>
              <a:defRPr sz="1100"/>
            </a:lvl4pPr>
            <a:lvl5pPr>
              <a:defRPr sz="1100"/>
            </a:lvl5pPr>
            <a:lvl6pPr>
              <a:defRPr sz="1100"/>
            </a:lvl6pPr>
            <a:lvl7pPr>
              <a:defRPr sz="1100"/>
            </a:lvl7pPr>
            <a:lvl8pPr>
              <a:defRPr sz="1100"/>
            </a:lvl8pPr>
            <a:lvl9pPr>
              <a:defRPr sz="1100"/>
            </a:lvl9pPr>
          </a:lstStyle>
          <a:p>
            <a:pPr lvl="0"/>
            <a:r>
              <a:t>Click to add text or choose an icon below to insert other content</a:t>
            </a:r>
            <a:r>
              <a:rPr lang="en-US"/>
              <a:t>, sentence case preferred</a:t>
            </a:r>
            <a:endParaRPr/>
          </a:p>
          <a:p>
            <a:pPr lvl="1"/>
            <a:r>
              <a:t>Second level</a:t>
            </a:r>
          </a:p>
          <a:p>
            <a:pPr lvl="2"/>
            <a:r>
              <a:t>Third level</a:t>
            </a:r>
          </a:p>
        </p:txBody>
      </p:sp>
      <p:sp>
        <p:nvSpPr>
          <p:cNvPr id="28" name="Text Placeholder 15">
            <a:extLst>
              <a:ext uri="{FF2B5EF4-FFF2-40B4-BE49-F238E27FC236}">
                <a16:creationId xmlns:a16="http://schemas.microsoft.com/office/drawing/2014/main" id="{4261E536-F556-C1FE-64FD-5691BBC4FFFF}"/>
              </a:ext>
            </a:extLst>
          </p:cNvPr>
          <p:cNvSpPr>
            <a:spLocks noGrp="1"/>
          </p:cNvSpPr>
          <p:nvPr>
            <p:ph type="body" sz="quarter" idx="21" hasCustomPrompt="1"/>
          </p:nvPr>
        </p:nvSpPr>
        <p:spPr>
          <a:xfrm>
            <a:off x="9582912" y="1828800"/>
            <a:ext cx="2225040" cy="4038600"/>
          </a:xfrm>
        </p:spPr>
        <p:txBody>
          <a:bodyPr>
            <a:noAutofit/>
          </a:bodyPr>
          <a:lstStyle>
            <a:lvl1pPr marL="0" indent="0">
              <a:spcBef>
                <a:spcPts val="1800"/>
              </a:spcBef>
              <a:buFont typeface="Arial" panose="020B0604020202020204" pitchFamily="34" charset="0"/>
              <a:buChar char="​"/>
              <a:defRPr sz="2000">
                <a:solidFill>
                  <a:schemeClr val="tx1"/>
                </a:solidFill>
              </a:defRPr>
            </a:lvl1pPr>
            <a:lvl2pPr marL="228600" indent="-228600">
              <a:spcBef>
                <a:spcPts val="1200"/>
              </a:spcBef>
              <a:buClr>
                <a:schemeClr val="tx1"/>
              </a:buClr>
              <a:buFont typeface="Wingdings" panose="05000000000000000000" pitchFamily="2" charset="2"/>
              <a:buChar char="§"/>
              <a:defRPr sz="1800">
                <a:solidFill>
                  <a:schemeClr val="tx1"/>
                </a:solidFill>
              </a:defRPr>
            </a:lvl2pPr>
            <a:lvl3pPr marL="228600" indent="-228600">
              <a:spcBef>
                <a:spcPts val="1200"/>
              </a:spcBef>
              <a:buClr>
                <a:schemeClr val="tx1"/>
              </a:buClr>
              <a:buFont typeface="Wingdings" panose="05000000000000000000" pitchFamily="2" charset="2"/>
              <a:buChar char="§"/>
              <a:defRPr sz="1800">
                <a:solidFill>
                  <a:schemeClr val="tx1"/>
                </a:solidFill>
              </a:defRPr>
            </a:lvl3pPr>
            <a:lvl4pPr marL="228600" indent="-228600">
              <a:spcBef>
                <a:spcPts val="1200"/>
              </a:spcBef>
              <a:buClr>
                <a:schemeClr val="tx1"/>
              </a:buClr>
              <a:buFont typeface="Wingdings" panose="05000000000000000000" pitchFamily="2" charset="2"/>
              <a:buChar char="§"/>
              <a:defRPr sz="1800">
                <a:solidFill>
                  <a:schemeClr val="tx1"/>
                </a:solidFill>
              </a:defRPr>
            </a:lvl4pPr>
            <a:lvl5pPr marL="228600" indent="-228600">
              <a:spcBef>
                <a:spcPts val="1200"/>
              </a:spcBef>
              <a:buClr>
                <a:schemeClr val="tx1"/>
              </a:buClr>
              <a:buFont typeface="Wingdings" panose="05000000000000000000" pitchFamily="2" charset="2"/>
              <a:buChar char="§"/>
              <a:defRPr sz="1800">
                <a:solidFill>
                  <a:schemeClr val="tx1"/>
                </a:solidFill>
              </a:defRPr>
            </a:lvl5pPr>
            <a:lvl6pPr marL="228600" indent="-228600">
              <a:spcBef>
                <a:spcPts val="1200"/>
              </a:spcBef>
              <a:buClr>
                <a:schemeClr val="tx1"/>
              </a:buClr>
              <a:buFont typeface="Wingdings" panose="05000000000000000000" pitchFamily="2" charset="2"/>
              <a:buChar char="§"/>
              <a:defRPr sz="1800">
                <a:solidFill>
                  <a:schemeClr val="tx1"/>
                </a:solidFill>
              </a:defRPr>
            </a:lvl6pPr>
            <a:lvl7pPr marL="228600" indent="-228600">
              <a:spcBef>
                <a:spcPts val="1200"/>
              </a:spcBef>
              <a:buClr>
                <a:schemeClr val="tx1"/>
              </a:buClr>
              <a:buFont typeface="Wingdings" panose="05000000000000000000" pitchFamily="2" charset="2"/>
              <a:buChar char="§"/>
              <a:defRPr sz="1800">
                <a:solidFill>
                  <a:schemeClr val="tx1"/>
                </a:solidFill>
              </a:defRPr>
            </a:lvl7pPr>
            <a:lvl8pPr marL="228600" indent="-228600">
              <a:spcBef>
                <a:spcPts val="1200"/>
              </a:spcBef>
              <a:buClr>
                <a:schemeClr val="tx1"/>
              </a:buClr>
              <a:buFont typeface="Wingdings" panose="05000000000000000000" pitchFamily="2" charset="2"/>
              <a:buChar char="§"/>
              <a:defRPr sz="1800">
                <a:solidFill>
                  <a:schemeClr val="tx1"/>
                </a:solidFill>
              </a:defRPr>
            </a:lvl8pPr>
            <a:lvl9pPr marL="228600" indent="-228600">
              <a:spcBef>
                <a:spcPts val="1200"/>
              </a:spcBef>
              <a:buClr>
                <a:schemeClr val="tx1"/>
              </a:buClr>
              <a:buFont typeface="Wingdings" panose="05000000000000000000" pitchFamily="2" charset="2"/>
              <a:buChar char="§"/>
              <a:defRPr sz="1800">
                <a:solidFill>
                  <a:schemeClr val="tx1"/>
                </a:solidFill>
              </a:defRPr>
            </a:lvl9pPr>
          </a:lstStyle>
          <a:p>
            <a:pPr lvl="0"/>
            <a:r>
              <a:t>Key takeaway or statement</a:t>
            </a:r>
            <a:r>
              <a:rPr lang="en-US"/>
              <a:t>, use sentence case</a:t>
            </a:r>
            <a:endParaRPr/>
          </a:p>
          <a:p>
            <a:pPr lvl="1"/>
            <a:r>
              <a:t>Second level</a:t>
            </a:r>
          </a:p>
        </p:txBody>
      </p:sp>
    </p:spTree>
    <p:extLst>
      <p:ext uri="{BB962C8B-B14F-4D97-AF65-F5344CB8AC3E}">
        <p14:creationId xmlns:p14="http://schemas.microsoft.com/office/powerpoint/2010/main" val="419769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3 Content + Takeaway Right">
    <p:spTree>
      <p:nvGrpSpPr>
        <p:cNvPr id="1" name=""/>
        <p:cNvGrpSpPr/>
        <p:nvPr/>
      </p:nvGrpSpPr>
      <p:grpSpPr>
        <a:xfrm>
          <a:off x="0" y="0"/>
          <a:ext cx="0" cy="0"/>
          <a:chOff x="0" y="0"/>
          <a:chExt cx="0" cy="0"/>
        </a:xfrm>
      </p:grpSpPr>
      <p:sp>
        <p:nvSpPr>
          <p:cNvPr id="18" name="Do not remove" hidden="1">
            <a:extLst>
              <a:ext uri="{FF2B5EF4-FFF2-40B4-BE49-F238E27FC236}">
                <a16:creationId xmlns:a16="http://schemas.microsoft.com/office/drawing/2014/main" id="{ECE174BD-A4CD-AD42-5AFD-E0C064AC8F57}"/>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425370C-3B79-6EC4-4A32-1AAEF99F676F}"/>
              </a:ext>
              <a:ext uri="{C183D7F6-B498-43B3-948B-1728B52AA6E4}">
                <adec:decorative xmlns:adec="http://schemas.microsoft.com/office/drawing/2017/decorative" val="1"/>
              </a:ext>
            </a:extLst>
          </p:cNvPr>
          <p:cNvSpPr/>
          <p:nvPr/>
        </p:nvSpPr>
        <p:spPr>
          <a:xfrm>
            <a:off x="9147047" y="1600200"/>
            <a:ext cx="3044952" cy="5257799"/>
          </a:xfrm>
          <a:prstGeom prst="rect">
            <a:avLst/>
          </a:prstGeom>
          <a:solidFill>
            <a:srgbClr val="AECF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grpSp>
        <p:nvGrpSpPr>
          <p:cNvPr id="7" name="Group 6">
            <a:extLst>
              <a:ext uri="{FF2B5EF4-FFF2-40B4-BE49-F238E27FC236}">
                <a16:creationId xmlns:a16="http://schemas.microsoft.com/office/drawing/2014/main" id="{E260417C-61E6-107F-8ACC-B842685BF851}"/>
              </a:ext>
              <a:ext uri="{C183D7F6-B498-43B3-948B-1728B52AA6E4}">
                <adec:decorative xmlns:adec="http://schemas.microsoft.com/office/drawing/2017/decorative" val="1"/>
              </a:ext>
            </a:extLst>
          </p:cNvPr>
          <p:cNvGrpSpPr>
            <a:grpSpLocks noChangeAspect="1"/>
          </p:cNvGrpSpPr>
          <p:nvPr>
            <p:custDataLst>
              <p:tags r:id="rId2"/>
            </p:custDataLst>
          </p:nvPr>
        </p:nvGrpSpPr>
        <p:grpSpPr>
          <a:xfrm>
            <a:off x="11370469" y="6150768"/>
            <a:ext cx="366286" cy="365760"/>
            <a:chOff x="10544053" y="454493"/>
            <a:chExt cx="1190747" cy="1189037"/>
          </a:xfrm>
        </p:grpSpPr>
        <p:sp>
          <p:nvSpPr>
            <p:cNvPr id="8" name="Rectangle 7">
              <a:extLst>
                <a:ext uri="{FF2B5EF4-FFF2-40B4-BE49-F238E27FC236}">
                  <a16:creationId xmlns:a16="http://schemas.microsoft.com/office/drawing/2014/main" id="{7DB583C5-60E8-4407-0777-FFBF4BCA42B2}"/>
                </a:ext>
              </a:extLst>
            </p:cNvPr>
            <p:cNvSpPr/>
            <p:nvPr/>
          </p:nvSpPr>
          <p:spPr>
            <a:xfrm>
              <a:off x="10544053" y="741363"/>
              <a:ext cx="1190747" cy="58737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9" name="Freeform: Shape 8">
              <a:extLst>
                <a:ext uri="{FF2B5EF4-FFF2-40B4-BE49-F238E27FC236}">
                  <a16:creationId xmlns:a16="http://schemas.microsoft.com/office/drawing/2014/main" id="{42FA5649-5A34-7BE5-F5C1-D154D7F7417A}"/>
                </a:ext>
              </a:extLst>
            </p:cNvPr>
            <p:cNvSpPr/>
            <p:nvPr/>
          </p:nvSpPr>
          <p:spPr>
            <a:xfrm>
              <a:off x="10544053" y="454493"/>
              <a:ext cx="1190747" cy="1189037"/>
            </a:xfrm>
            <a:custGeom>
              <a:avLst/>
              <a:gdLst>
                <a:gd name="connsiteX0" fmla="*/ 2055668 w 2411557"/>
                <a:gd name="connsiteY0" fmla="*/ 982807 h 2408093"/>
                <a:gd name="connsiteX1" fmla="*/ 2158712 w 2411557"/>
                <a:gd name="connsiteY1" fmla="*/ 1294534 h 2408093"/>
                <a:gd name="connsiteX2" fmla="*/ 1951759 w 2411557"/>
                <a:gd name="connsiteY2" fmla="*/ 1294534 h 2408093"/>
                <a:gd name="connsiteX3" fmla="*/ 197427 w 2411557"/>
                <a:gd name="connsiteY3" fmla="*/ 944707 h 2408093"/>
                <a:gd name="connsiteX4" fmla="*/ 353291 w 2411557"/>
                <a:gd name="connsiteY4" fmla="*/ 944707 h 2408093"/>
                <a:gd name="connsiteX5" fmla="*/ 472786 w 2411557"/>
                <a:gd name="connsiteY5" fmla="*/ 1059007 h 2408093"/>
                <a:gd name="connsiteX6" fmla="*/ 353291 w 2411557"/>
                <a:gd name="connsiteY6" fmla="*/ 1174173 h 2408093"/>
                <a:gd name="connsiteX7" fmla="*/ 197427 w 2411557"/>
                <a:gd name="connsiteY7" fmla="*/ 1174173 h 2408093"/>
                <a:gd name="connsiteX8" fmla="*/ 1222664 w 2411557"/>
                <a:gd name="connsiteY8" fmla="*/ 740352 h 2408093"/>
                <a:gd name="connsiteX9" fmla="*/ 755073 w 2411557"/>
                <a:gd name="connsiteY9" fmla="*/ 1203614 h 2408093"/>
                <a:gd name="connsiteX10" fmla="*/ 1223530 w 2411557"/>
                <a:gd name="connsiteY10" fmla="*/ 1666875 h 2408093"/>
                <a:gd name="connsiteX11" fmla="*/ 1655618 w 2411557"/>
                <a:gd name="connsiteY11" fmla="*/ 1224395 h 2408093"/>
                <a:gd name="connsiteX12" fmla="*/ 1655618 w 2411557"/>
                <a:gd name="connsiteY12" fmla="*/ 1140402 h 2408093"/>
                <a:gd name="connsiteX13" fmla="*/ 1642630 w 2411557"/>
                <a:gd name="connsiteY13" fmla="*/ 1127414 h 2408093"/>
                <a:gd name="connsiteX14" fmla="*/ 1219200 w 2411557"/>
                <a:gd name="connsiteY14" fmla="*/ 1127414 h 2408093"/>
                <a:gd name="connsiteX15" fmla="*/ 1206212 w 2411557"/>
                <a:gd name="connsiteY15" fmla="*/ 1140402 h 2408093"/>
                <a:gd name="connsiteX16" fmla="*/ 1206212 w 2411557"/>
                <a:gd name="connsiteY16" fmla="*/ 1302327 h 2408093"/>
                <a:gd name="connsiteX17" fmla="*/ 1219200 w 2411557"/>
                <a:gd name="connsiteY17" fmla="*/ 1315316 h 2408093"/>
                <a:gd name="connsiteX18" fmla="*/ 1426153 w 2411557"/>
                <a:gd name="connsiteY18" fmla="*/ 1315316 h 2408093"/>
                <a:gd name="connsiteX19" fmla="*/ 1220932 w 2411557"/>
                <a:gd name="connsiteY19" fmla="*/ 1463386 h 2408093"/>
                <a:gd name="connsiteX20" fmla="*/ 973282 w 2411557"/>
                <a:gd name="connsiteY20" fmla="*/ 1203614 h 2408093"/>
                <a:gd name="connsiteX21" fmla="*/ 1224396 w 2411557"/>
                <a:gd name="connsiteY21" fmla="*/ 943841 h 2408093"/>
                <a:gd name="connsiteX22" fmla="*/ 1407102 w 2411557"/>
                <a:gd name="connsiteY22" fmla="*/ 1028700 h 2408093"/>
                <a:gd name="connsiteX23" fmla="*/ 1426153 w 2411557"/>
                <a:gd name="connsiteY23" fmla="*/ 1029566 h 2408093"/>
                <a:gd name="connsiteX24" fmla="*/ 1570759 w 2411557"/>
                <a:gd name="connsiteY24" fmla="*/ 910071 h 2408093"/>
                <a:gd name="connsiteX25" fmla="*/ 1570759 w 2411557"/>
                <a:gd name="connsiteY25" fmla="*/ 891020 h 2408093"/>
                <a:gd name="connsiteX26" fmla="*/ 1222664 w 2411557"/>
                <a:gd name="connsiteY26" fmla="*/ 740352 h 2408093"/>
                <a:gd name="connsiteX27" fmla="*/ 0 w 2411557"/>
                <a:gd name="connsiteY27" fmla="*/ 0 h 2408093"/>
                <a:gd name="connsiteX28" fmla="*/ 2067791 w 2411557"/>
                <a:gd name="connsiteY28" fmla="*/ 0 h 2408093"/>
                <a:gd name="connsiteX29" fmla="*/ 2411557 w 2411557"/>
                <a:gd name="connsiteY29" fmla="*/ 343766 h 2408093"/>
                <a:gd name="connsiteX30" fmla="*/ 2411557 w 2411557"/>
                <a:gd name="connsiteY30" fmla="*/ 1376796 h 2408093"/>
                <a:gd name="connsiteX31" fmla="*/ 2201141 w 2411557"/>
                <a:gd name="connsiteY31" fmla="*/ 765464 h 2408093"/>
                <a:gd name="connsiteX32" fmla="*/ 2182957 w 2411557"/>
                <a:gd name="connsiteY32" fmla="*/ 752475 h 2408093"/>
                <a:gd name="connsiteX33" fmla="*/ 1944832 w 2411557"/>
                <a:gd name="connsiteY33" fmla="*/ 752475 h 2408093"/>
                <a:gd name="connsiteX34" fmla="*/ 1926648 w 2411557"/>
                <a:gd name="connsiteY34" fmla="*/ 765464 h 2408093"/>
                <a:gd name="connsiteX35" fmla="*/ 1626178 w 2411557"/>
                <a:gd name="connsiteY35" fmla="*/ 1638300 h 2408093"/>
                <a:gd name="connsiteX36" fmla="*/ 1637434 w 2411557"/>
                <a:gd name="connsiteY36" fmla="*/ 1653886 h 2408093"/>
                <a:gd name="connsiteX37" fmla="*/ 1821873 w 2411557"/>
                <a:gd name="connsiteY37" fmla="*/ 1653886 h 2408093"/>
                <a:gd name="connsiteX38" fmla="*/ 1838325 w 2411557"/>
                <a:gd name="connsiteY38" fmla="*/ 1642629 h 2408093"/>
                <a:gd name="connsiteX39" fmla="*/ 1892012 w 2411557"/>
                <a:gd name="connsiteY39" fmla="*/ 1478973 h 2408093"/>
                <a:gd name="connsiteX40" fmla="*/ 2220191 w 2411557"/>
                <a:gd name="connsiteY40" fmla="*/ 1478973 h 2408093"/>
                <a:gd name="connsiteX41" fmla="*/ 2273878 w 2411557"/>
                <a:gd name="connsiteY41" fmla="*/ 1642629 h 2408093"/>
                <a:gd name="connsiteX42" fmla="*/ 2290330 w 2411557"/>
                <a:gd name="connsiteY42" fmla="*/ 1653886 h 2408093"/>
                <a:gd name="connsiteX43" fmla="*/ 2290330 w 2411557"/>
                <a:gd name="connsiteY43" fmla="*/ 1653020 h 2408093"/>
                <a:gd name="connsiteX44" fmla="*/ 2408094 w 2411557"/>
                <a:gd name="connsiteY44" fmla="*/ 1653020 h 2408093"/>
                <a:gd name="connsiteX45" fmla="*/ 2408094 w 2411557"/>
                <a:gd name="connsiteY45" fmla="*/ 2408093 h 2408093"/>
                <a:gd name="connsiteX46" fmla="*/ 343766 w 2411557"/>
                <a:gd name="connsiteY46" fmla="*/ 2408093 h 2408093"/>
                <a:gd name="connsiteX47" fmla="*/ 0 w 2411557"/>
                <a:gd name="connsiteY47" fmla="*/ 2064327 h 2408093"/>
                <a:gd name="connsiteX48" fmla="*/ 0 w 2411557"/>
                <a:gd name="connsiteY48" fmla="*/ 1654752 h 2408093"/>
                <a:gd name="connsiteX49" fmla="*/ 181841 w 2411557"/>
                <a:gd name="connsiteY49" fmla="*/ 1654752 h 2408093"/>
                <a:gd name="connsiteX50" fmla="*/ 197427 w 2411557"/>
                <a:gd name="connsiteY50" fmla="*/ 1639166 h 2408093"/>
                <a:gd name="connsiteX51" fmla="*/ 197427 w 2411557"/>
                <a:gd name="connsiteY51" fmla="*/ 1361209 h 2408093"/>
                <a:gd name="connsiteX52" fmla="*/ 300471 w 2411557"/>
                <a:gd name="connsiteY52" fmla="*/ 1361209 h 2408093"/>
                <a:gd name="connsiteX53" fmla="*/ 464993 w 2411557"/>
                <a:gd name="connsiteY53" fmla="*/ 1641764 h 2408093"/>
                <a:gd name="connsiteX54" fmla="*/ 488373 w 2411557"/>
                <a:gd name="connsiteY54" fmla="*/ 1654752 h 2408093"/>
                <a:gd name="connsiteX55" fmla="*/ 702252 w 2411557"/>
                <a:gd name="connsiteY55" fmla="*/ 1654752 h 2408093"/>
                <a:gd name="connsiteX56" fmla="*/ 712643 w 2411557"/>
                <a:gd name="connsiteY56" fmla="*/ 1633970 h 2408093"/>
                <a:gd name="connsiteX57" fmla="*/ 515216 w 2411557"/>
                <a:gd name="connsiteY57" fmla="*/ 1324841 h 2408093"/>
                <a:gd name="connsiteX58" fmla="*/ 690130 w 2411557"/>
                <a:gd name="connsiteY58" fmla="*/ 1052946 h 2408093"/>
                <a:gd name="connsiteX59" fmla="*/ 359352 w 2411557"/>
                <a:gd name="connsiteY59" fmla="*/ 752475 h 2408093"/>
                <a:gd name="connsiteX60" fmla="*/ 0 w 2411557"/>
                <a:gd name="connsiteY60" fmla="*/ 752475 h 2408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11557" h="2408093">
                  <a:moveTo>
                    <a:pt x="2055668" y="982807"/>
                  </a:moveTo>
                  <a:lnTo>
                    <a:pt x="2158712" y="1294534"/>
                  </a:lnTo>
                  <a:lnTo>
                    <a:pt x="1951759" y="1294534"/>
                  </a:lnTo>
                  <a:close/>
                  <a:moveTo>
                    <a:pt x="197427" y="944707"/>
                  </a:moveTo>
                  <a:lnTo>
                    <a:pt x="353291" y="944707"/>
                  </a:lnTo>
                  <a:cubicBezTo>
                    <a:pt x="420832" y="944707"/>
                    <a:pt x="472786" y="989734"/>
                    <a:pt x="472786" y="1059007"/>
                  </a:cubicBezTo>
                  <a:cubicBezTo>
                    <a:pt x="472786" y="1128280"/>
                    <a:pt x="421698" y="1173307"/>
                    <a:pt x="353291" y="1174173"/>
                  </a:cubicBezTo>
                  <a:lnTo>
                    <a:pt x="197427" y="1174173"/>
                  </a:lnTo>
                  <a:close/>
                  <a:moveTo>
                    <a:pt x="1222664" y="740352"/>
                  </a:moveTo>
                  <a:cubicBezTo>
                    <a:pt x="949902" y="740352"/>
                    <a:pt x="755073" y="937779"/>
                    <a:pt x="755073" y="1203614"/>
                  </a:cubicBezTo>
                  <a:cubicBezTo>
                    <a:pt x="755073" y="1469448"/>
                    <a:pt x="950768" y="1666875"/>
                    <a:pt x="1223530" y="1666875"/>
                  </a:cubicBezTo>
                  <a:cubicBezTo>
                    <a:pt x="1467716" y="1666875"/>
                    <a:pt x="1653887" y="1474643"/>
                    <a:pt x="1655618" y="1224395"/>
                  </a:cubicBezTo>
                  <a:lnTo>
                    <a:pt x="1655618" y="1140402"/>
                  </a:lnTo>
                  <a:cubicBezTo>
                    <a:pt x="1655618" y="1132609"/>
                    <a:pt x="1650423" y="1127414"/>
                    <a:pt x="1642630" y="1127414"/>
                  </a:cubicBezTo>
                  <a:lnTo>
                    <a:pt x="1219200" y="1127414"/>
                  </a:lnTo>
                  <a:cubicBezTo>
                    <a:pt x="1211407" y="1127414"/>
                    <a:pt x="1206212" y="1132609"/>
                    <a:pt x="1206212" y="1140402"/>
                  </a:cubicBezTo>
                  <a:lnTo>
                    <a:pt x="1206212" y="1302327"/>
                  </a:lnTo>
                  <a:cubicBezTo>
                    <a:pt x="1206212" y="1310120"/>
                    <a:pt x="1211407" y="1315316"/>
                    <a:pt x="1219200" y="1315316"/>
                  </a:cubicBezTo>
                  <a:lnTo>
                    <a:pt x="1426153" y="1315316"/>
                  </a:lnTo>
                  <a:cubicBezTo>
                    <a:pt x="1401041" y="1407102"/>
                    <a:pt x="1326573" y="1463386"/>
                    <a:pt x="1220932" y="1463386"/>
                  </a:cubicBezTo>
                  <a:cubicBezTo>
                    <a:pt x="1075459" y="1463386"/>
                    <a:pt x="973282" y="1356014"/>
                    <a:pt x="973282" y="1203614"/>
                  </a:cubicBezTo>
                  <a:cubicBezTo>
                    <a:pt x="973282" y="1052946"/>
                    <a:pt x="1076325" y="943841"/>
                    <a:pt x="1224396" y="943841"/>
                  </a:cubicBezTo>
                  <a:cubicBezTo>
                    <a:pt x="1301462" y="943841"/>
                    <a:pt x="1362941" y="975014"/>
                    <a:pt x="1407102" y="1028700"/>
                  </a:cubicBezTo>
                  <a:cubicBezTo>
                    <a:pt x="1412298" y="1034761"/>
                    <a:pt x="1420091" y="1034761"/>
                    <a:pt x="1426153" y="1029566"/>
                  </a:cubicBezTo>
                  <a:lnTo>
                    <a:pt x="1570759" y="910071"/>
                  </a:lnTo>
                  <a:cubicBezTo>
                    <a:pt x="1575955" y="904875"/>
                    <a:pt x="1575955" y="897082"/>
                    <a:pt x="1570759" y="891020"/>
                  </a:cubicBezTo>
                  <a:cubicBezTo>
                    <a:pt x="1498023" y="800966"/>
                    <a:pt x="1369868" y="740352"/>
                    <a:pt x="1222664" y="740352"/>
                  </a:cubicBezTo>
                  <a:close/>
                  <a:moveTo>
                    <a:pt x="0" y="0"/>
                  </a:moveTo>
                  <a:lnTo>
                    <a:pt x="2067791" y="0"/>
                  </a:lnTo>
                  <a:cubicBezTo>
                    <a:pt x="2257425" y="0"/>
                    <a:pt x="2411557" y="154132"/>
                    <a:pt x="2411557" y="343766"/>
                  </a:cubicBezTo>
                  <a:lnTo>
                    <a:pt x="2411557" y="1376796"/>
                  </a:lnTo>
                  <a:lnTo>
                    <a:pt x="2201141" y="765464"/>
                  </a:lnTo>
                  <a:cubicBezTo>
                    <a:pt x="2198543" y="757670"/>
                    <a:pt x="2193348" y="752475"/>
                    <a:pt x="2182957" y="752475"/>
                  </a:cubicBezTo>
                  <a:lnTo>
                    <a:pt x="1944832" y="752475"/>
                  </a:lnTo>
                  <a:cubicBezTo>
                    <a:pt x="1934441" y="752475"/>
                    <a:pt x="1929246" y="757670"/>
                    <a:pt x="1926648" y="765464"/>
                  </a:cubicBezTo>
                  <a:lnTo>
                    <a:pt x="1626178" y="1638300"/>
                  </a:lnTo>
                  <a:cubicBezTo>
                    <a:pt x="1623580" y="1647825"/>
                    <a:pt x="1627043" y="1653886"/>
                    <a:pt x="1637434" y="1653886"/>
                  </a:cubicBezTo>
                  <a:lnTo>
                    <a:pt x="1821873" y="1653886"/>
                  </a:lnTo>
                  <a:cubicBezTo>
                    <a:pt x="1830532" y="1653886"/>
                    <a:pt x="1835727" y="1650423"/>
                    <a:pt x="1838325" y="1642629"/>
                  </a:cubicBezTo>
                  <a:lnTo>
                    <a:pt x="1892012" y="1478973"/>
                  </a:lnTo>
                  <a:lnTo>
                    <a:pt x="2220191" y="1478973"/>
                  </a:lnTo>
                  <a:lnTo>
                    <a:pt x="2273878" y="1642629"/>
                  </a:lnTo>
                  <a:cubicBezTo>
                    <a:pt x="2276475" y="1650423"/>
                    <a:pt x="2281671" y="1653886"/>
                    <a:pt x="2290330" y="1653886"/>
                  </a:cubicBezTo>
                  <a:lnTo>
                    <a:pt x="2290330" y="1653020"/>
                  </a:lnTo>
                  <a:lnTo>
                    <a:pt x="2408094" y="1653020"/>
                  </a:lnTo>
                  <a:lnTo>
                    <a:pt x="2408094" y="2408093"/>
                  </a:lnTo>
                  <a:lnTo>
                    <a:pt x="343766" y="2408093"/>
                  </a:lnTo>
                  <a:cubicBezTo>
                    <a:pt x="154132" y="2408093"/>
                    <a:pt x="0" y="2253962"/>
                    <a:pt x="0" y="2064327"/>
                  </a:cubicBezTo>
                  <a:lnTo>
                    <a:pt x="0" y="1654752"/>
                  </a:lnTo>
                  <a:lnTo>
                    <a:pt x="181841" y="1654752"/>
                  </a:lnTo>
                  <a:cubicBezTo>
                    <a:pt x="191366" y="1654752"/>
                    <a:pt x="197427" y="1647825"/>
                    <a:pt x="197427" y="1639166"/>
                  </a:cubicBezTo>
                  <a:lnTo>
                    <a:pt x="197427" y="1361209"/>
                  </a:lnTo>
                  <a:lnTo>
                    <a:pt x="300471" y="1361209"/>
                  </a:lnTo>
                  <a:lnTo>
                    <a:pt x="464993" y="1641764"/>
                  </a:lnTo>
                  <a:cubicBezTo>
                    <a:pt x="470189" y="1651289"/>
                    <a:pt x="477116" y="1654752"/>
                    <a:pt x="488373" y="1654752"/>
                  </a:cubicBezTo>
                  <a:lnTo>
                    <a:pt x="702252" y="1654752"/>
                  </a:lnTo>
                  <a:cubicBezTo>
                    <a:pt x="713509" y="1654752"/>
                    <a:pt x="718705" y="1644361"/>
                    <a:pt x="712643" y="1633970"/>
                  </a:cubicBezTo>
                  <a:lnTo>
                    <a:pt x="515216" y="1324841"/>
                  </a:lnTo>
                  <a:cubicBezTo>
                    <a:pt x="626052" y="1278082"/>
                    <a:pt x="690130" y="1180234"/>
                    <a:pt x="690130" y="1052946"/>
                  </a:cubicBezTo>
                  <a:cubicBezTo>
                    <a:pt x="690130" y="874568"/>
                    <a:pt x="562841" y="752475"/>
                    <a:pt x="359352" y="752475"/>
                  </a:cubicBezTo>
                  <a:lnTo>
                    <a:pt x="0" y="752475"/>
                  </a:lnTo>
                  <a:close/>
                </a:path>
              </a:pathLst>
            </a:custGeom>
            <a:solidFill>
              <a:srgbClr val="D10000"/>
            </a:solidFill>
            <a:ln w="8653" cap="flat">
              <a:noFill/>
              <a:prstDash val="solid"/>
              <a:miter/>
            </a:ln>
          </p:spPr>
          <p:txBody>
            <a:bodyPr rtlCol="0" anchor="ctr">
              <a:noAutofit/>
            </a:bodyPr>
            <a:lstStyle/>
            <a:p>
              <a:endParaRPr/>
            </a:p>
          </p:txBody>
        </p:sp>
      </p:grpSp>
      <p:sp>
        <p:nvSpPr>
          <p:cNvPr id="5" name="Slide Number Placeholder 4">
            <a:extLst>
              <a:ext uri="{FF2B5EF4-FFF2-40B4-BE49-F238E27FC236}">
                <a16:creationId xmlns:a16="http://schemas.microsoft.com/office/drawing/2014/main" id="{C05D1A4E-3676-D856-F40E-A80C01AD3909}"/>
              </a:ext>
            </a:extLst>
          </p:cNvPr>
          <p:cNvSpPr>
            <a:spLocks noGrp="1"/>
          </p:cNvSpPr>
          <p:nvPr>
            <p:ph type="sldNum" sz="quarter" idx="12"/>
          </p:nvPr>
        </p:nvSpPr>
        <p:spPr/>
        <p:txBody>
          <a:bodyPr>
            <a:noAutofit/>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314F0D47-3930-51FC-EE5E-7A03EA27F742}"/>
              </a:ext>
            </a:extLst>
          </p:cNvPr>
          <p:cNvSpPr>
            <a:spLocks noGrp="1"/>
          </p:cNvSpPr>
          <p:nvPr>
            <p:ph type="dt" sz="half" idx="10"/>
          </p:nvPr>
        </p:nvSpPr>
        <p:spPr/>
        <p:txBody>
          <a:bodyPr>
            <a:noAutofit/>
          </a:bodyPr>
          <a:lstStyle/>
          <a:p>
            <a:fld id="{F3A0564D-FBA1-443F-ADF4-1315F4E50AF6}" type="datetime1">
              <a:rPr lang="en-US" smtClean="0"/>
              <a:t>9/18/2026</a:t>
            </a:fld>
            <a:endParaRPr/>
          </a:p>
        </p:txBody>
      </p:sp>
      <p:sp>
        <p:nvSpPr>
          <p:cNvPr id="4" name="Footer Placeholder 3">
            <a:extLst>
              <a:ext uri="{FF2B5EF4-FFF2-40B4-BE49-F238E27FC236}">
                <a16:creationId xmlns:a16="http://schemas.microsoft.com/office/drawing/2014/main" id="{F79859B6-8836-DA12-D6A7-8E88C707E528}"/>
              </a:ext>
            </a:extLst>
          </p:cNvPr>
          <p:cNvSpPr>
            <a:spLocks noGrp="1"/>
          </p:cNvSpPr>
          <p:nvPr>
            <p:ph type="ftr" sz="quarter" idx="11"/>
          </p:nvPr>
        </p:nvSpPr>
        <p:spPr/>
        <p:txBody>
          <a:bodyPr>
            <a:noAutofit/>
          </a:bodyPr>
          <a:lstStyle/>
          <a:p>
            <a:endParaRPr/>
          </a:p>
        </p:txBody>
      </p:sp>
      <p:sp>
        <p:nvSpPr>
          <p:cNvPr id="2" name="Title 1">
            <a:extLst>
              <a:ext uri="{FF2B5EF4-FFF2-40B4-BE49-F238E27FC236}">
                <a16:creationId xmlns:a16="http://schemas.microsoft.com/office/drawing/2014/main" id="{CE0D40FB-25A6-8A5C-E462-349807D02B8E}"/>
              </a:ext>
            </a:extLst>
          </p:cNvPr>
          <p:cNvSpPr>
            <a:spLocks noGrp="1"/>
          </p:cNvSpPr>
          <p:nvPr>
            <p:ph type="title" hasCustomPrompt="1"/>
          </p:nvPr>
        </p:nvSpPr>
        <p:spPr>
          <a:xfrm>
            <a:off x="457199" y="454495"/>
            <a:ext cx="8220003" cy="536106"/>
          </a:xfrm>
        </p:spPr>
        <p:txBody>
          <a:bodyPr>
            <a:noAutofit/>
          </a:bodyPr>
          <a:lstStyle/>
          <a:p>
            <a:r>
              <a:t>Use sentence case for slide titles</a:t>
            </a:r>
          </a:p>
        </p:txBody>
      </p:sp>
      <p:sp>
        <p:nvSpPr>
          <p:cNvPr id="10" name="Text Placeholder 15">
            <a:extLst>
              <a:ext uri="{FF2B5EF4-FFF2-40B4-BE49-F238E27FC236}">
                <a16:creationId xmlns:a16="http://schemas.microsoft.com/office/drawing/2014/main" id="{B4FD9EAC-675B-ADA9-4C26-B3AC844BB5F2}"/>
              </a:ext>
            </a:extLst>
          </p:cNvPr>
          <p:cNvSpPr>
            <a:spLocks noGrp="1"/>
          </p:cNvSpPr>
          <p:nvPr>
            <p:ph type="body" sz="quarter" idx="13" hasCustomPrompt="1"/>
          </p:nvPr>
        </p:nvSpPr>
        <p:spPr>
          <a:xfrm>
            <a:off x="457199" y="998773"/>
            <a:ext cx="8220003" cy="416352"/>
          </a:xfrm>
        </p:spPr>
        <p:txBody>
          <a:bodyPr>
            <a:noAutofit/>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
        <p:nvSpPr>
          <p:cNvPr id="13" name="Text Placeholder 15">
            <a:extLst>
              <a:ext uri="{FF2B5EF4-FFF2-40B4-BE49-F238E27FC236}">
                <a16:creationId xmlns:a16="http://schemas.microsoft.com/office/drawing/2014/main" id="{12906B60-75A4-AC6C-94EC-FBBE34FCEEB3}"/>
              </a:ext>
            </a:extLst>
          </p:cNvPr>
          <p:cNvSpPr>
            <a:spLocks noGrp="1"/>
          </p:cNvSpPr>
          <p:nvPr>
            <p:ph type="body" sz="quarter" idx="18" hasCustomPrompt="1"/>
          </p:nvPr>
        </p:nvSpPr>
        <p:spPr>
          <a:xfrm>
            <a:off x="457200" y="1828799"/>
            <a:ext cx="2560320" cy="416351"/>
          </a:xfrm>
        </p:spPr>
        <p:txBody>
          <a:bodyPr>
            <a:noAutofit/>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1" name="Content Placeholder 11">
            <a:extLst>
              <a:ext uri="{FF2B5EF4-FFF2-40B4-BE49-F238E27FC236}">
                <a16:creationId xmlns:a16="http://schemas.microsoft.com/office/drawing/2014/main" id="{D364B1BD-B238-7B17-4847-029E3A1DBE15}"/>
              </a:ext>
            </a:extLst>
          </p:cNvPr>
          <p:cNvSpPr>
            <a:spLocks noGrp="1"/>
          </p:cNvSpPr>
          <p:nvPr>
            <p:ph sz="quarter" idx="14" hasCustomPrompt="1"/>
          </p:nvPr>
        </p:nvSpPr>
        <p:spPr>
          <a:xfrm>
            <a:off x="455245" y="2434590"/>
            <a:ext cx="2560320" cy="3432810"/>
          </a:xfrm>
        </p:spPr>
        <p:txBody>
          <a:bodyPr>
            <a:noAutofit/>
          </a:bodyPr>
          <a:lstStyle>
            <a:lvl1pPr marL="228600" indent="-228600">
              <a:defRPr sz="1600"/>
            </a:lvl1pPr>
            <a:lvl2pPr>
              <a:defRPr sz="1400"/>
            </a:lvl2pPr>
            <a:lvl3pPr>
              <a:defRPr sz="1200"/>
            </a:lvl3pPr>
            <a:lvl4pPr>
              <a:defRPr sz="1200"/>
            </a:lvl4pPr>
            <a:lvl5pPr>
              <a:defRPr sz="1200"/>
            </a:lvl5pPr>
            <a:lvl6pPr>
              <a:defRPr sz="1200"/>
            </a:lvl6pPr>
            <a:lvl8pPr>
              <a:defRPr sz="1200"/>
            </a:lvl8pPr>
            <a:lvl9pPr>
              <a:defRPr sz="1200"/>
            </a:lvl9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4" name="Text Placeholder 15">
            <a:extLst>
              <a:ext uri="{FF2B5EF4-FFF2-40B4-BE49-F238E27FC236}">
                <a16:creationId xmlns:a16="http://schemas.microsoft.com/office/drawing/2014/main" id="{910102DF-65FF-CC2F-518A-89AF41D8AB12}"/>
              </a:ext>
            </a:extLst>
          </p:cNvPr>
          <p:cNvSpPr>
            <a:spLocks noGrp="1"/>
          </p:cNvSpPr>
          <p:nvPr>
            <p:ph type="body" sz="quarter" idx="19" hasCustomPrompt="1"/>
          </p:nvPr>
        </p:nvSpPr>
        <p:spPr>
          <a:xfrm>
            <a:off x="3352800" y="1828799"/>
            <a:ext cx="2560320" cy="416351"/>
          </a:xfrm>
        </p:spPr>
        <p:txBody>
          <a:bodyPr>
            <a:noAutofit/>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2" name="Content Placeholder 11">
            <a:extLst>
              <a:ext uri="{FF2B5EF4-FFF2-40B4-BE49-F238E27FC236}">
                <a16:creationId xmlns:a16="http://schemas.microsoft.com/office/drawing/2014/main" id="{3A96A247-23B7-D3DC-5E81-484F4D77780C}"/>
              </a:ext>
            </a:extLst>
          </p:cNvPr>
          <p:cNvSpPr>
            <a:spLocks noGrp="1"/>
          </p:cNvSpPr>
          <p:nvPr>
            <p:ph sz="quarter" idx="16" hasCustomPrompt="1"/>
          </p:nvPr>
        </p:nvSpPr>
        <p:spPr>
          <a:xfrm>
            <a:off x="3352800" y="2434590"/>
            <a:ext cx="2560320" cy="3432810"/>
          </a:xfrm>
        </p:spPr>
        <p:txBody>
          <a:bodyPr>
            <a:noAutofit/>
          </a:bodyPr>
          <a:lstStyle>
            <a:lvl1pPr marL="228600" indent="-228600">
              <a:defRPr sz="16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6" name="Text Placeholder 15">
            <a:extLst>
              <a:ext uri="{FF2B5EF4-FFF2-40B4-BE49-F238E27FC236}">
                <a16:creationId xmlns:a16="http://schemas.microsoft.com/office/drawing/2014/main" id="{77C1042B-408B-2D8B-D3D9-D4EEE36513CC}"/>
              </a:ext>
            </a:extLst>
          </p:cNvPr>
          <p:cNvSpPr>
            <a:spLocks noGrp="1"/>
          </p:cNvSpPr>
          <p:nvPr>
            <p:ph type="body" sz="quarter" idx="23" hasCustomPrompt="1"/>
          </p:nvPr>
        </p:nvSpPr>
        <p:spPr>
          <a:xfrm>
            <a:off x="6116882" y="1828799"/>
            <a:ext cx="2560320" cy="420624"/>
          </a:xfrm>
        </p:spPr>
        <p:txBody>
          <a:bodyPr>
            <a:noAutofit/>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5" name="Content Placeholder 11">
            <a:extLst>
              <a:ext uri="{FF2B5EF4-FFF2-40B4-BE49-F238E27FC236}">
                <a16:creationId xmlns:a16="http://schemas.microsoft.com/office/drawing/2014/main" id="{6792DAD0-10DA-8DF4-73DC-E72012FF55E9}"/>
              </a:ext>
            </a:extLst>
          </p:cNvPr>
          <p:cNvSpPr>
            <a:spLocks noGrp="1"/>
          </p:cNvSpPr>
          <p:nvPr>
            <p:ph sz="quarter" idx="22" hasCustomPrompt="1"/>
          </p:nvPr>
        </p:nvSpPr>
        <p:spPr>
          <a:xfrm>
            <a:off x="6116882" y="2434590"/>
            <a:ext cx="2560320" cy="3432810"/>
          </a:xfrm>
        </p:spPr>
        <p:txBody>
          <a:bodyPr>
            <a:noAutofit/>
          </a:bodyPr>
          <a:lstStyle>
            <a:lvl1pPr marL="228600" indent="-228600">
              <a:defRPr sz="16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28" name="Text Placeholder 15">
            <a:extLst>
              <a:ext uri="{FF2B5EF4-FFF2-40B4-BE49-F238E27FC236}">
                <a16:creationId xmlns:a16="http://schemas.microsoft.com/office/drawing/2014/main" id="{4261E536-F556-C1FE-64FD-5691BBC4FFFF}"/>
              </a:ext>
            </a:extLst>
          </p:cNvPr>
          <p:cNvSpPr>
            <a:spLocks noGrp="1"/>
          </p:cNvSpPr>
          <p:nvPr>
            <p:ph type="body" sz="quarter" idx="21" hasCustomPrompt="1"/>
          </p:nvPr>
        </p:nvSpPr>
        <p:spPr>
          <a:xfrm>
            <a:off x="9582912" y="1828800"/>
            <a:ext cx="2225040" cy="4038600"/>
          </a:xfrm>
        </p:spPr>
        <p:txBody>
          <a:bodyPr>
            <a:noAutofit/>
          </a:bodyPr>
          <a:lstStyle>
            <a:lvl1pPr marL="0" indent="0">
              <a:spcBef>
                <a:spcPts val="1800"/>
              </a:spcBef>
              <a:buFont typeface="Arial" panose="020B0604020202020204" pitchFamily="34" charset="0"/>
              <a:buChar char="​"/>
              <a:defRPr sz="2000">
                <a:solidFill>
                  <a:schemeClr val="tx1"/>
                </a:solidFill>
              </a:defRPr>
            </a:lvl1pPr>
            <a:lvl2pPr marL="228600" indent="-228600">
              <a:spcBef>
                <a:spcPts val="1200"/>
              </a:spcBef>
              <a:buClr>
                <a:schemeClr val="tx1"/>
              </a:buClr>
              <a:buFont typeface="Wingdings" panose="05000000000000000000" pitchFamily="2" charset="2"/>
              <a:buChar char="§"/>
              <a:defRPr sz="1800">
                <a:solidFill>
                  <a:schemeClr val="tx1"/>
                </a:solidFill>
              </a:defRPr>
            </a:lvl2pPr>
            <a:lvl3pPr marL="228600" indent="-228600">
              <a:spcBef>
                <a:spcPts val="1200"/>
              </a:spcBef>
              <a:buClr>
                <a:schemeClr val="tx1"/>
              </a:buClr>
              <a:buFont typeface="Wingdings" panose="05000000000000000000" pitchFamily="2" charset="2"/>
              <a:buChar char="§"/>
              <a:defRPr sz="1800">
                <a:solidFill>
                  <a:schemeClr val="tx1"/>
                </a:solidFill>
              </a:defRPr>
            </a:lvl3pPr>
            <a:lvl4pPr marL="228600" indent="-228600">
              <a:spcBef>
                <a:spcPts val="1200"/>
              </a:spcBef>
              <a:buClr>
                <a:schemeClr val="tx1"/>
              </a:buClr>
              <a:buFont typeface="Wingdings" panose="05000000000000000000" pitchFamily="2" charset="2"/>
              <a:buChar char="§"/>
              <a:defRPr sz="1800">
                <a:solidFill>
                  <a:schemeClr val="tx1"/>
                </a:solidFill>
              </a:defRPr>
            </a:lvl4pPr>
            <a:lvl5pPr marL="228600" indent="-228600">
              <a:spcBef>
                <a:spcPts val="1200"/>
              </a:spcBef>
              <a:buClr>
                <a:schemeClr val="tx1"/>
              </a:buClr>
              <a:buFont typeface="Wingdings" panose="05000000000000000000" pitchFamily="2" charset="2"/>
              <a:buChar char="§"/>
              <a:defRPr sz="1800">
                <a:solidFill>
                  <a:schemeClr val="tx1"/>
                </a:solidFill>
              </a:defRPr>
            </a:lvl5pPr>
            <a:lvl6pPr marL="228600" indent="-228600">
              <a:spcBef>
                <a:spcPts val="1200"/>
              </a:spcBef>
              <a:buClr>
                <a:schemeClr val="tx1"/>
              </a:buClr>
              <a:buFont typeface="Wingdings" panose="05000000000000000000" pitchFamily="2" charset="2"/>
              <a:buChar char="§"/>
              <a:defRPr sz="1800">
                <a:solidFill>
                  <a:schemeClr val="tx1"/>
                </a:solidFill>
              </a:defRPr>
            </a:lvl6pPr>
            <a:lvl7pPr marL="228600" indent="-228600">
              <a:spcBef>
                <a:spcPts val="1200"/>
              </a:spcBef>
              <a:buClr>
                <a:schemeClr val="tx1"/>
              </a:buClr>
              <a:buFont typeface="Wingdings" panose="05000000000000000000" pitchFamily="2" charset="2"/>
              <a:buChar char="§"/>
              <a:defRPr sz="1800">
                <a:solidFill>
                  <a:schemeClr val="tx1"/>
                </a:solidFill>
              </a:defRPr>
            </a:lvl7pPr>
            <a:lvl8pPr marL="228600" indent="-228600">
              <a:spcBef>
                <a:spcPts val="1200"/>
              </a:spcBef>
              <a:buClr>
                <a:schemeClr val="tx1"/>
              </a:buClr>
              <a:buFont typeface="Wingdings" panose="05000000000000000000" pitchFamily="2" charset="2"/>
              <a:buChar char="§"/>
              <a:defRPr sz="1800">
                <a:solidFill>
                  <a:schemeClr val="tx1"/>
                </a:solidFill>
              </a:defRPr>
            </a:lvl8pPr>
            <a:lvl9pPr marL="228600" indent="-228600">
              <a:spcBef>
                <a:spcPts val="1200"/>
              </a:spcBef>
              <a:buClr>
                <a:schemeClr val="tx1"/>
              </a:buClr>
              <a:buFont typeface="Wingdings" panose="05000000000000000000" pitchFamily="2" charset="2"/>
              <a:buChar char="§"/>
              <a:defRPr sz="1800">
                <a:solidFill>
                  <a:schemeClr val="tx1"/>
                </a:solidFill>
              </a:defRPr>
            </a:lvl9pPr>
          </a:lstStyle>
          <a:p>
            <a:pPr lvl="0"/>
            <a:r>
              <a:t>Key takeaway or statement</a:t>
            </a:r>
            <a:r>
              <a:rPr lang="en-US"/>
              <a:t>, use sentence case</a:t>
            </a:r>
            <a:endParaRPr/>
          </a:p>
          <a:p>
            <a:pPr lvl="1"/>
            <a:r>
              <a:t>Second level</a:t>
            </a:r>
          </a:p>
        </p:txBody>
      </p:sp>
    </p:spTree>
    <p:extLst>
      <p:ext uri="{BB962C8B-B14F-4D97-AF65-F5344CB8AC3E}">
        <p14:creationId xmlns:p14="http://schemas.microsoft.com/office/powerpoint/2010/main" val="15791738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3 Content + Takeaway Shape Right">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7" name="Logo">
            <a:extLst>
              <a:ext uri="{FF2B5EF4-FFF2-40B4-BE49-F238E27FC236}">
                <a16:creationId xmlns:a16="http://schemas.microsoft.com/office/drawing/2014/main" id="{C5A7C894-E30F-632A-33D5-000614C34DE1}"/>
              </a:ext>
              <a:ext uri="{C183D7F6-B498-43B3-948B-1728B52AA6E4}">
                <adec:decorative xmlns:adec="http://schemas.microsoft.com/office/drawing/2017/decorative" val="1"/>
              </a:ext>
            </a:extLst>
          </p:cNvPr>
          <p:cNvGrpSpPr>
            <a:grpSpLocks noChangeAspect="1"/>
          </p:cNvGrpSpPr>
          <p:nvPr>
            <p:custDataLst>
              <p:tags r:id="rId1"/>
            </p:custDataLst>
          </p:nvPr>
        </p:nvGrpSpPr>
        <p:grpSpPr>
          <a:xfrm>
            <a:off x="11370469" y="6150768"/>
            <a:ext cx="366286" cy="365760"/>
            <a:chOff x="10544053" y="454493"/>
            <a:chExt cx="1190747" cy="1189037"/>
          </a:xfrm>
        </p:grpSpPr>
        <p:sp>
          <p:nvSpPr>
            <p:cNvPr id="8" name="Rectangle 7">
              <a:extLst>
                <a:ext uri="{FF2B5EF4-FFF2-40B4-BE49-F238E27FC236}">
                  <a16:creationId xmlns:a16="http://schemas.microsoft.com/office/drawing/2014/main" id="{1D66E9D4-AD4D-8DF1-100C-D67D44EDCA42}"/>
                </a:ext>
              </a:extLst>
            </p:cNvPr>
            <p:cNvSpPr/>
            <p:nvPr/>
          </p:nvSpPr>
          <p:spPr>
            <a:xfrm>
              <a:off x="10544053" y="741363"/>
              <a:ext cx="1190747" cy="58737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9" name="Freeform: Shape 8">
              <a:extLst>
                <a:ext uri="{FF2B5EF4-FFF2-40B4-BE49-F238E27FC236}">
                  <a16:creationId xmlns:a16="http://schemas.microsoft.com/office/drawing/2014/main" id="{F37B0769-F6D3-120F-7C5E-DBD6E7E6BA16}"/>
                </a:ext>
              </a:extLst>
            </p:cNvPr>
            <p:cNvSpPr/>
            <p:nvPr/>
          </p:nvSpPr>
          <p:spPr>
            <a:xfrm>
              <a:off x="10544053" y="454493"/>
              <a:ext cx="1190747" cy="1189037"/>
            </a:xfrm>
            <a:custGeom>
              <a:avLst/>
              <a:gdLst>
                <a:gd name="connsiteX0" fmla="*/ 2055668 w 2411557"/>
                <a:gd name="connsiteY0" fmla="*/ 982807 h 2408093"/>
                <a:gd name="connsiteX1" fmla="*/ 2158712 w 2411557"/>
                <a:gd name="connsiteY1" fmla="*/ 1294534 h 2408093"/>
                <a:gd name="connsiteX2" fmla="*/ 1951759 w 2411557"/>
                <a:gd name="connsiteY2" fmla="*/ 1294534 h 2408093"/>
                <a:gd name="connsiteX3" fmla="*/ 197427 w 2411557"/>
                <a:gd name="connsiteY3" fmla="*/ 944707 h 2408093"/>
                <a:gd name="connsiteX4" fmla="*/ 353291 w 2411557"/>
                <a:gd name="connsiteY4" fmla="*/ 944707 h 2408093"/>
                <a:gd name="connsiteX5" fmla="*/ 472786 w 2411557"/>
                <a:gd name="connsiteY5" fmla="*/ 1059007 h 2408093"/>
                <a:gd name="connsiteX6" fmla="*/ 353291 w 2411557"/>
                <a:gd name="connsiteY6" fmla="*/ 1174173 h 2408093"/>
                <a:gd name="connsiteX7" fmla="*/ 197427 w 2411557"/>
                <a:gd name="connsiteY7" fmla="*/ 1174173 h 2408093"/>
                <a:gd name="connsiteX8" fmla="*/ 1222664 w 2411557"/>
                <a:gd name="connsiteY8" fmla="*/ 740352 h 2408093"/>
                <a:gd name="connsiteX9" fmla="*/ 755073 w 2411557"/>
                <a:gd name="connsiteY9" fmla="*/ 1203614 h 2408093"/>
                <a:gd name="connsiteX10" fmla="*/ 1223530 w 2411557"/>
                <a:gd name="connsiteY10" fmla="*/ 1666875 h 2408093"/>
                <a:gd name="connsiteX11" fmla="*/ 1655618 w 2411557"/>
                <a:gd name="connsiteY11" fmla="*/ 1224395 h 2408093"/>
                <a:gd name="connsiteX12" fmla="*/ 1655618 w 2411557"/>
                <a:gd name="connsiteY12" fmla="*/ 1140402 h 2408093"/>
                <a:gd name="connsiteX13" fmla="*/ 1642630 w 2411557"/>
                <a:gd name="connsiteY13" fmla="*/ 1127414 h 2408093"/>
                <a:gd name="connsiteX14" fmla="*/ 1219200 w 2411557"/>
                <a:gd name="connsiteY14" fmla="*/ 1127414 h 2408093"/>
                <a:gd name="connsiteX15" fmla="*/ 1206212 w 2411557"/>
                <a:gd name="connsiteY15" fmla="*/ 1140402 h 2408093"/>
                <a:gd name="connsiteX16" fmla="*/ 1206212 w 2411557"/>
                <a:gd name="connsiteY16" fmla="*/ 1302327 h 2408093"/>
                <a:gd name="connsiteX17" fmla="*/ 1219200 w 2411557"/>
                <a:gd name="connsiteY17" fmla="*/ 1315316 h 2408093"/>
                <a:gd name="connsiteX18" fmla="*/ 1426153 w 2411557"/>
                <a:gd name="connsiteY18" fmla="*/ 1315316 h 2408093"/>
                <a:gd name="connsiteX19" fmla="*/ 1220932 w 2411557"/>
                <a:gd name="connsiteY19" fmla="*/ 1463386 h 2408093"/>
                <a:gd name="connsiteX20" fmla="*/ 973282 w 2411557"/>
                <a:gd name="connsiteY20" fmla="*/ 1203614 h 2408093"/>
                <a:gd name="connsiteX21" fmla="*/ 1224396 w 2411557"/>
                <a:gd name="connsiteY21" fmla="*/ 943841 h 2408093"/>
                <a:gd name="connsiteX22" fmla="*/ 1407102 w 2411557"/>
                <a:gd name="connsiteY22" fmla="*/ 1028700 h 2408093"/>
                <a:gd name="connsiteX23" fmla="*/ 1426153 w 2411557"/>
                <a:gd name="connsiteY23" fmla="*/ 1029566 h 2408093"/>
                <a:gd name="connsiteX24" fmla="*/ 1570759 w 2411557"/>
                <a:gd name="connsiteY24" fmla="*/ 910071 h 2408093"/>
                <a:gd name="connsiteX25" fmla="*/ 1570759 w 2411557"/>
                <a:gd name="connsiteY25" fmla="*/ 891020 h 2408093"/>
                <a:gd name="connsiteX26" fmla="*/ 1222664 w 2411557"/>
                <a:gd name="connsiteY26" fmla="*/ 740352 h 2408093"/>
                <a:gd name="connsiteX27" fmla="*/ 0 w 2411557"/>
                <a:gd name="connsiteY27" fmla="*/ 0 h 2408093"/>
                <a:gd name="connsiteX28" fmla="*/ 2067791 w 2411557"/>
                <a:gd name="connsiteY28" fmla="*/ 0 h 2408093"/>
                <a:gd name="connsiteX29" fmla="*/ 2411557 w 2411557"/>
                <a:gd name="connsiteY29" fmla="*/ 343766 h 2408093"/>
                <a:gd name="connsiteX30" fmla="*/ 2411557 w 2411557"/>
                <a:gd name="connsiteY30" fmla="*/ 1376796 h 2408093"/>
                <a:gd name="connsiteX31" fmla="*/ 2201141 w 2411557"/>
                <a:gd name="connsiteY31" fmla="*/ 765464 h 2408093"/>
                <a:gd name="connsiteX32" fmla="*/ 2182957 w 2411557"/>
                <a:gd name="connsiteY32" fmla="*/ 752475 h 2408093"/>
                <a:gd name="connsiteX33" fmla="*/ 1944832 w 2411557"/>
                <a:gd name="connsiteY33" fmla="*/ 752475 h 2408093"/>
                <a:gd name="connsiteX34" fmla="*/ 1926648 w 2411557"/>
                <a:gd name="connsiteY34" fmla="*/ 765464 h 2408093"/>
                <a:gd name="connsiteX35" fmla="*/ 1626178 w 2411557"/>
                <a:gd name="connsiteY35" fmla="*/ 1638300 h 2408093"/>
                <a:gd name="connsiteX36" fmla="*/ 1637434 w 2411557"/>
                <a:gd name="connsiteY36" fmla="*/ 1653886 h 2408093"/>
                <a:gd name="connsiteX37" fmla="*/ 1821873 w 2411557"/>
                <a:gd name="connsiteY37" fmla="*/ 1653886 h 2408093"/>
                <a:gd name="connsiteX38" fmla="*/ 1838325 w 2411557"/>
                <a:gd name="connsiteY38" fmla="*/ 1642629 h 2408093"/>
                <a:gd name="connsiteX39" fmla="*/ 1892012 w 2411557"/>
                <a:gd name="connsiteY39" fmla="*/ 1478973 h 2408093"/>
                <a:gd name="connsiteX40" fmla="*/ 2220191 w 2411557"/>
                <a:gd name="connsiteY40" fmla="*/ 1478973 h 2408093"/>
                <a:gd name="connsiteX41" fmla="*/ 2273878 w 2411557"/>
                <a:gd name="connsiteY41" fmla="*/ 1642629 h 2408093"/>
                <a:gd name="connsiteX42" fmla="*/ 2290330 w 2411557"/>
                <a:gd name="connsiteY42" fmla="*/ 1653886 h 2408093"/>
                <a:gd name="connsiteX43" fmla="*/ 2290330 w 2411557"/>
                <a:gd name="connsiteY43" fmla="*/ 1653020 h 2408093"/>
                <a:gd name="connsiteX44" fmla="*/ 2408094 w 2411557"/>
                <a:gd name="connsiteY44" fmla="*/ 1653020 h 2408093"/>
                <a:gd name="connsiteX45" fmla="*/ 2408094 w 2411557"/>
                <a:gd name="connsiteY45" fmla="*/ 2408093 h 2408093"/>
                <a:gd name="connsiteX46" fmla="*/ 343766 w 2411557"/>
                <a:gd name="connsiteY46" fmla="*/ 2408093 h 2408093"/>
                <a:gd name="connsiteX47" fmla="*/ 0 w 2411557"/>
                <a:gd name="connsiteY47" fmla="*/ 2064327 h 2408093"/>
                <a:gd name="connsiteX48" fmla="*/ 0 w 2411557"/>
                <a:gd name="connsiteY48" fmla="*/ 1654752 h 2408093"/>
                <a:gd name="connsiteX49" fmla="*/ 181841 w 2411557"/>
                <a:gd name="connsiteY49" fmla="*/ 1654752 h 2408093"/>
                <a:gd name="connsiteX50" fmla="*/ 197427 w 2411557"/>
                <a:gd name="connsiteY50" fmla="*/ 1639166 h 2408093"/>
                <a:gd name="connsiteX51" fmla="*/ 197427 w 2411557"/>
                <a:gd name="connsiteY51" fmla="*/ 1361209 h 2408093"/>
                <a:gd name="connsiteX52" fmla="*/ 300471 w 2411557"/>
                <a:gd name="connsiteY52" fmla="*/ 1361209 h 2408093"/>
                <a:gd name="connsiteX53" fmla="*/ 464993 w 2411557"/>
                <a:gd name="connsiteY53" fmla="*/ 1641764 h 2408093"/>
                <a:gd name="connsiteX54" fmla="*/ 488373 w 2411557"/>
                <a:gd name="connsiteY54" fmla="*/ 1654752 h 2408093"/>
                <a:gd name="connsiteX55" fmla="*/ 702252 w 2411557"/>
                <a:gd name="connsiteY55" fmla="*/ 1654752 h 2408093"/>
                <a:gd name="connsiteX56" fmla="*/ 712643 w 2411557"/>
                <a:gd name="connsiteY56" fmla="*/ 1633970 h 2408093"/>
                <a:gd name="connsiteX57" fmla="*/ 515216 w 2411557"/>
                <a:gd name="connsiteY57" fmla="*/ 1324841 h 2408093"/>
                <a:gd name="connsiteX58" fmla="*/ 690130 w 2411557"/>
                <a:gd name="connsiteY58" fmla="*/ 1052946 h 2408093"/>
                <a:gd name="connsiteX59" fmla="*/ 359352 w 2411557"/>
                <a:gd name="connsiteY59" fmla="*/ 752475 h 2408093"/>
                <a:gd name="connsiteX60" fmla="*/ 0 w 2411557"/>
                <a:gd name="connsiteY60" fmla="*/ 752475 h 2408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11557" h="2408093">
                  <a:moveTo>
                    <a:pt x="2055668" y="982807"/>
                  </a:moveTo>
                  <a:lnTo>
                    <a:pt x="2158712" y="1294534"/>
                  </a:lnTo>
                  <a:lnTo>
                    <a:pt x="1951759" y="1294534"/>
                  </a:lnTo>
                  <a:close/>
                  <a:moveTo>
                    <a:pt x="197427" y="944707"/>
                  </a:moveTo>
                  <a:lnTo>
                    <a:pt x="353291" y="944707"/>
                  </a:lnTo>
                  <a:cubicBezTo>
                    <a:pt x="420832" y="944707"/>
                    <a:pt x="472786" y="989734"/>
                    <a:pt x="472786" y="1059007"/>
                  </a:cubicBezTo>
                  <a:cubicBezTo>
                    <a:pt x="472786" y="1128280"/>
                    <a:pt x="421698" y="1173307"/>
                    <a:pt x="353291" y="1174173"/>
                  </a:cubicBezTo>
                  <a:lnTo>
                    <a:pt x="197427" y="1174173"/>
                  </a:lnTo>
                  <a:close/>
                  <a:moveTo>
                    <a:pt x="1222664" y="740352"/>
                  </a:moveTo>
                  <a:cubicBezTo>
                    <a:pt x="949902" y="740352"/>
                    <a:pt x="755073" y="937779"/>
                    <a:pt x="755073" y="1203614"/>
                  </a:cubicBezTo>
                  <a:cubicBezTo>
                    <a:pt x="755073" y="1469448"/>
                    <a:pt x="950768" y="1666875"/>
                    <a:pt x="1223530" y="1666875"/>
                  </a:cubicBezTo>
                  <a:cubicBezTo>
                    <a:pt x="1467716" y="1666875"/>
                    <a:pt x="1653887" y="1474643"/>
                    <a:pt x="1655618" y="1224395"/>
                  </a:cubicBezTo>
                  <a:lnTo>
                    <a:pt x="1655618" y="1140402"/>
                  </a:lnTo>
                  <a:cubicBezTo>
                    <a:pt x="1655618" y="1132609"/>
                    <a:pt x="1650423" y="1127414"/>
                    <a:pt x="1642630" y="1127414"/>
                  </a:cubicBezTo>
                  <a:lnTo>
                    <a:pt x="1219200" y="1127414"/>
                  </a:lnTo>
                  <a:cubicBezTo>
                    <a:pt x="1211407" y="1127414"/>
                    <a:pt x="1206212" y="1132609"/>
                    <a:pt x="1206212" y="1140402"/>
                  </a:cubicBezTo>
                  <a:lnTo>
                    <a:pt x="1206212" y="1302327"/>
                  </a:lnTo>
                  <a:cubicBezTo>
                    <a:pt x="1206212" y="1310120"/>
                    <a:pt x="1211407" y="1315316"/>
                    <a:pt x="1219200" y="1315316"/>
                  </a:cubicBezTo>
                  <a:lnTo>
                    <a:pt x="1426153" y="1315316"/>
                  </a:lnTo>
                  <a:cubicBezTo>
                    <a:pt x="1401041" y="1407102"/>
                    <a:pt x="1326573" y="1463386"/>
                    <a:pt x="1220932" y="1463386"/>
                  </a:cubicBezTo>
                  <a:cubicBezTo>
                    <a:pt x="1075459" y="1463386"/>
                    <a:pt x="973282" y="1356014"/>
                    <a:pt x="973282" y="1203614"/>
                  </a:cubicBezTo>
                  <a:cubicBezTo>
                    <a:pt x="973282" y="1052946"/>
                    <a:pt x="1076325" y="943841"/>
                    <a:pt x="1224396" y="943841"/>
                  </a:cubicBezTo>
                  <a:cubicBezTo>
                    <a:pt x="1301462" y="943841"/>
                    <a:pt x="1362941" y="975014"/>
                    <a:pt x="1407102" y="1028700"/>
                  </a:cubicBezTo>
                  <a:cubicBezTo>
                    <a:pt x="1412298" y="1034761"/>
                    <a:pt x="1420091" y="1034761"/>
                    <a:pt x="1426153" y="1029566"/>
                  </a:cubicBezTo>
                  <a:lnTo>
                    <a:pt x="1570759" y="910071"/>
                  </a:lnTo>
                  <a:cubicBezTo>
                    <a:pt x="1575955" y="904875"/>
                    <a:pt x="1575955" y="897082"/>
                    <a:pt x="1570759" y="891020"/>
                  </a:cubicBezTo>
                  <a:cubicBezTo>
                    <a:pt x="1498023" y="800966"/>
                    <a:pt x="1369868" y="740352"/>
                    <a:pt x="1222664" y="740352"/>
                  </a:cubicBezTo>
                  <a:close/>
                  <a:moveTo>
                    <a:pt x="0" y="0"/>
                  </a:moveTo>
                  <a:lnTo>
                    <a:pt x="2067791" y="0"/>
                  </a:lnTo>
                  <a:cubicBezTo>
                    <a:pt x="2257425" y="0"/>
                    <a:pt x="2411557" y="154132"/>
                    <a:pt x="2411557" y="343766"/>
                  </a:cubicBezTo>
                  <a:lnTo>
                    <a:pt x="2411557" y="1376796"/>
                  </a:lnTo>
                  <a:lnTo>
                    <a:pt x="2201141" y="765464"/>
                  </a:lnTo>
                  <a:cubicBezTo>
                    <a:pt x="2198543" y="757670"/>
                    <a:pt x="2193348" y="752475"/>
                    <a:pt x="2182957" y="752475"/>
                  </a:cubicBezTo>
                  <a:lnTo>
                    <a:pt x="1944832" y="752475"/>
                  </a:lnTo>
                  <a:cubicBezTo>
                    <a:pt x="1934441" y="752475"/>
                    <a:pt x="1929246" y="757670"/>
                    <a:pt x="1926648" y="765464"/>
                  </a:cubicBezTo>
                  <a:lnTo>
                    <a:pt x="1626178" y="1638300"/>
                  </a:lnTo>
                  <a:cubicBezTo>
                    <a:pt x="1623580" y="1647825"/>
                    <a:pt x="1627043" y="1653886"/>
                    <a:pt x="1637434" y="1653886"/>
                  </a:cubicBezTo>
                  <a:lnTo>
                    <a:pt x="1821873" y="1653886"/>
                  </a:lnTo>
                  <a:cubicBezTo>
                    <a:pt x="1830532" y="1653886"/>
                    <a:pt x="1835727" y="1650423"/>
                    <a:pt x="1838325" y="1642629"/>
                  </a:cubicBezTo>
                  <a:lnTo>
                    <a:pt x="1892012" y="1478973"/>
                  </a:lnTo>
                  <a:lnTo>
                    <a:pt x="2220191" y="1478973"/>
                  </a:lnTo>
                  <a:lnTo>
                    <a:pt x="2273878" y="1642629"/>
                  </a:lnTo>
                  <a:cubicBezTo>
                    <a:pt x="2276475" y="1650423"/>
                    <a:pt x="2281671" y="1653886"/>
                    <a:pt x="2290330" y="1653886"/>
                  </a:cubicBezTo>
                  <a:lnTo>
                    <a:pt x="2290330" y="1653020"/>
                  </a:lnTo>
                  <a:lnTo>
                    <a:pt x="2408094" y="1653020"/>
                  </a:lnTo>
                  <a:lnTo>
                    <a:pt x="2408094" y="2408093"/>
                  </a:lnTo>
                  <a:lnTo>
                    <a:pt x="343766" y="2408093"/>
                  </a:lnTo>
                  <a:cubicBezTo>
                    <a:pt x="154132" y="2408093"/>
                    <a:pt x="0" y="2253962"/>
                    <a:pt x="0" y="2064327"/>
                  </a:cubicBezTo>
                  <a:lnTo>
                    <a:pt x="0" y="1654752"/>
                  </a:lnTo>
                  <a:lnTo>
                    <a:pt x="181841" y="1654752"/>
                  </a:lnTo>
                  <a:cubicBezTo>
                    <a:pt x="191366" y="1654752"/>
                    <a:pt x="197427" y="1647825"/>
                    <a:pt x="197427" y="1639166"/>
                  </a:cubicBezTo>
                  <a:lnTo>
                    <a:pt x="197427" y="1361209"/>
                  </a:lnTo>
                  <a:lnTo>
                    <a:pt x="300471" y="1361209"/>
                  </a:lnTo>
                  <a:lnTo>
                    <a:pt x="464993" y="1641764"/>
                  </a:lnTo>
                  <a:cubicBezTo>
                    <a:pt x="470189" y="1651289"/>
                    <a:pt x="477116" y="1654752"/>
                    <a:pt x="488373" y="1654752"/>
                  </a:cubicBezTo>
                  <a:lnTo>
                    <a:pt x="702252" y="1654752"/>
                  </a:lnTo>
                  <a:cubicBezTo>
                    <a:pt x="713509" y="1654752"/>
                    <a:pt x="718705" y="1644361"/>
                    <a:pt x="712643" y="1633970"/>
                  </a:cubicBezTo>
                  <a:lnTo>
                    <a:pt x="515216" y="1324841"/>
                  </a:lnTo>
                  <a:cubicBezTo>
                    <a:pt x="626052" y="1278082"/>
                    <a:pt x="690130" y="1180234"/>
                    <a:pt x="690130" y="1052946"/>
                  </a:cubicBezTo>
                  <a:cubicBezTo>
                    <a:pt x="690130" y="874568"/>
                    <a:pt x="562841" y="752475"/>
                    <a:pt x="359352" y="752475"/>
                  </a:cubicBezTo>
                  <a:lnTo>
                    <a:pt x="0" y="752475"/>
                  </a:lnTo>
                  <a:close/>
                </a:path>
              </a:pathLst>
            </a:custGeom>
            <a:solidFill>
              <a:srgbClr val="D10000"/>
            </a:solidFill>
            <a:ln w="8653" cap="flat">
              <a:noFill/>
              <a:prstDash val="solid"/>
              <a:miter/>
            </a:ln>
          </p:spPr>
          <p:txBody>
            <a:bodyPr rtlCol="0" anchor="ctr">
              <a:noAutofit/>
            </a:bodyPr>
            <a:lstStyle/>
            <a:p>
              <a:endParaRPr/>
            </a:p>
          </p:txBody>
        </p:sp>
      </p:grpSp>
      <p:sp>
        <p:nvSpPr>
          <p:cNvPr id="5" name="Slide Number Placeholder 4">
            <a:extLst>
              <a:ext uri="{FF2B5EF4-FFF2-40B4-BE49-F238E27FC236}">
                <a16:creationId xmlns:a16="http://schemas.microsoft.com/office/drawing/2014/main" id="{C05D1A4E-3676-D856-F40E-A80C01AD3909}"/>
              </a:ext>
            </a:extLst>
          </p:cNvPr>
          <p:cNvSpPr>
            <a:spLocks noGrp="1"/>
          </p:cNvSpPr>
          <p:nvPr>
            <p:ph type="sldNum" sz="quarter" idx="12"/>
          </p:nvPr>
        </p:nvSpPr>
        <p:spPr/>
        <p:txBody>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314F0D47-3930-51FC-EE5E-7A03EA27F742}"/>
              </a:ext>
            </a:extLst>
          </p:cNvPr>
          <p:cNvSpPr>
            <a:spLocks noGrp="1"/>
          </p:cNvSpPr>
          <p:nvPr>
            <p:ph type="dt" sz="half" idx="10"/>
          </p:nvPr>
        </p:nvSpPr>
        <p:spPr/>
        <p:txBody>
          <a:bodyPr/>
          <a:lstStyle/>
          <a:p>
            <a:fld id="{C403AD2F-5786-4E00-8AA8-9EB16141E657}" type="datetime1">
              <a:rPr lang="en-US" smtClean="0"/>
              <a:t>9/18/2026</a:t>
            </a:fld>
            <a:endParaRPr/>
          </a:p>
        </p:txBody>
      </p:sp>
      <p:sp>
        <p:nvSpPr>
          <p:cNvPr id="4" name="Footer Placeholder 3">
            <a:extLst>
              <a:ext uri="{FF2B5EF4-FFF2-40B4-BE49-F238E27FC236}">
                <a16:creationId xmlns:a16="http://schemas.microsoft.com/office/drawing/2014/main" id="{F79859B6-8836-DA12-D6A7-8E88C707E528}"/>
              </a:ext>
            </a:extLst>
          </p:cNvPr>
          <p:cNvSpPr>
            <a:spLocks noGrp="1"/>
          </p:cNvSpPr>
          <p:nvPr>
            <p:ph type="ftr" sz="quarter" idx="11"/>
          </p:nvPr>
        </p:nvSpPr>
        <p:spPr/>
        <p:txBody>
          <a:bodyPr/>
          <a:lstStyle/>
          <a:p>
            <a:endParaRPr/>
          </a:p>
        </p:txBody>
      </p:sp>
      <p:sp>
        <p:nvSpPr>
          <p:cNvPr id="2" name="Title 1">
            <a:extLst>
              <a:ext uri="{FF2B5EF4-FFF2-40B4-BE49-F238E27FC236}">
                <a16:creationId xmlns:a16="http://schemas.microsoft.com/office/drawing/2014/main" id="{CE0D40FB-25A6-8A5C-E462-349807D02B8E}"/>
              </a:ext>
            </a:extLst>
          </p:cNvPr>
          <p:cNvSpPr>
            <a:spLocks noGrp="1"/>
          </p:cNvSpPr>
          <p:nvPr>
            <p:ph type="title" hasCustomPrompt="1"/>
          </p:nvPr>
        </p:nvSpPr>
        <p:spPr>
          <a:xfrm>
            <a:off x="457199" y="454495"/>
            <a:ext cx="11277601" cy="536106"/>
          </a:xfrm>
        </p:spPr>
        <p:txBody>
          <a:bodyPr/>
          <a:lstStyle/>
          <a:p>
            <a:r>
              <a:t>Use sentence case for slide titles</a:t>
            </a:r>
          </a:p>
        </p:txBody>
      </p:sp>
      <p:sp>
        <p:nvSpPr>
          <p:cNvPr id="10" name="Text Placeholder 15">
            <a:extLst>
              <a:ext uri="{FF2B5EF4-FFF2-40B4-BE49-F238E27FC236}">
                <a16:creationId xmlns:a16="http://schemas.microsoft.com/office/drawing/2014/main" id="{B4FD9EAC-675B-ADA9-4C26-B3AC844BB5F2}"/>
              </a:ext>
            </a:extLst>
          </p:cNvPr>
          <p:cNvSpPr>
            <a:spLocks noGrp="1"/>
          </p:cNvSpPr>
          <p:nvPr>
            <p:ph type="body" sz="quarter" idx="13" hasCustomPrompt="1"/>
          </p:nvPr>
        </p:nvSpPr>
        <p:spPr>
          <a:xfrm>
            <a:off x="457199" y="998773"/>
            <a:ext cx="11277601" cy="416352"/>
          </a:xfrm>
        </p:spPr>
        <p:txBody>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
        <p:nvSpPr>
          <p:cNvPr id="17" name="Text Placeholder 15">
            <a:extLst>
              <a:ext uri="{FF2B5EF4-FFF2-40B4-BE49-F238E27FC236}">
                <a16:creationId xmlns:a16="http://schemas.microsoft.com/office/drawing/2014/main" id="{05B04911-B9AF-2C00-2975-7884FE9ED0A1}"/>
              </a:ext>
            </a:extLst>
          </p:cNvPr>
          <p:cNvSpPr>
            <a:spLocks noGrp="1"/>
          </p:cNvSpPr>
          <p:nvPr>
            <p:ph type="body" sz="quarter" idx="18" hasCustomPrompt="1"/>
          </p:nvPr>
        </p:nvSpPr>
        <p:spPr>
          <a:xfrm>
            <a:off x="457200" y="1828799"/>
            <a:ext cx="2743200" cy="416351"/>
          </a:xfrm>
        </p:spPr>
        <p:txBody>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2" name="Content Placeholder 11">
            <a:extLst>
              <a:ext uri="{FF2B5EF4-FFF2-40B4-BE49-F238E27FC236}">
                <a16:creationId xmlns:a16="http://schemas.microsoft.com/office/drawing/2014/main" id="{B271B652-0364-C8BA-41BA-35A63B30D137}"/>
              </a:ext>
            </a:extLst>
          </p:cNvPr>
          <p:cNvSpPr>
            <a:spLocks noGrp="1"/>
          </p:cNvSpPr>
          <p:nvPr>
            <p:ph sz="quarter" idx="14" hasCustomPrompt="1"/>
          </p:nvPr>
        </p:nvSpPr>
        <p:spPr>
          <a:xfrm>
            <a:off x="457200" y="2460813"/>
            <a:ext cx="2743200" cy="3414980"/>
          </a:xfrm>
        </p:spPr>
        <p:txBody>
          <a:bodyPr/>
          <a:lstStyle>
            <a:lvl1pPr marL="228600" indent="-228600">
              <a:defRPr sz="1600"/>
            </a:lvl1pPr>
            <a:lvl2pPr>
              <a:defRPr sz="1400"/>
            </a:lvl2pPr>
            <a:lvl3pPr>
              <a:defRPr sz="1200"/>
            </a:lvl3pPr>
            <a:lvl4pPr>
              <a:defRPr sz="1200"/>
            </a:lvl4pPr>
            <a:lvl5pPr>
              <a:defRPr sz="1200"/>
            </a:lvl5pPr>
            <a:lvl6pPr>
              <a:defRPr sz="1400"/>
            </a:lvl6pPr>
            <a:lvl7pPr>
              <a:defRPr sz="1400"/>
            </a:lvl7pPr>
            <a:lvl8pPr>
              <a:defRPr sz="1400"/>
            </a:lvl8pPr>
            <a:lvl9pPr>
              <a:defRPr sz="1400"/>
            </a:lvl9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8" name="Text Placeholder 15">
            <a:extLst>
              <a:ext uri="{FF2B5EF4-FFF2-40B4-BE49-F238E27FC236}">
                <a16:creationId xmlns:a16="http://schemas.microsoft.com/office/drawing/2014/main" id="{989F6F01-9DDB-5062-62E0-62EC88B39037}"/>
              </a:ext>
            </a:extLst>
          </p:cNvPr>
          <p:cNvSpPr>
            <a:spLocks noGrp="1"/>
          </p:cNvSpPr>
          <p:nvPr>
            <p:ph type="body" sz="quarter" idx="19" hasCustomPrompt="1"/>
          </p:nvPr>
        </p:nvSpPr>
        <p:spPr>
          <a:xfrm>
            <a:off x="3399972" y="1828799"/>
            <a:ext cx="2743200" cy="416351"/>
          </a:xfrm>
        </p:spPr>
        <p:txBody>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1" name="Content Placeholder 11">
            <a:extLst>
              <a:ext uri="{FF2B5EF4-FFF2-40B4-BE49-F238E27FC236}">
                <a16:creationId xmlns:a16="http://schemas.microsoft.com/office/drawing/2014/main" id="{B40BB999-2D7E-60E2-52A7-9A97F5C7E9DF}"/>
              </a:ext>
            </a:extLst>
          </p:cNvPr>
          <p:cNvSpPr>
            <a:spLocks noGrp="1"/>
          </p:cNvSpPr>
          <p:nvPr>
            <p:ph sz="quarter" idx="16" hasCustomPrompt="1"/>
          </p:nvPr>
        </p:nvSpPr>
        <p:spPr>
          <a:xfrm>
            <a:off x="3399972" y="2460813"/>
            <a:ext cx="2743200" cy="3414980"/>
          </a:xfrm>
        </p:spPr>
        <p:txBody>
          <a:bodyPr/>
          <a:lstStyle>
            <a:lvl1pPr marL="228600" indent="-228600">
              <a:defRPr sz="1600"/>
            </a:lvl1pPr>
            <a:lvl2pPr>
              <a:defRPr sz="1400"/>
            </a:lvl2pPr>
            <a:lvl3pPr>
              <a:defRPr sz="1200"/>
            </a:lvl3pPr>
            <a:lvl4pPr>
              <a:defRPr sz="1200"/>
            </a:lvl4pPr>
            <a:lvl5pPr>
              <a:defRPr sz="1200"/>
            </a:lvl5pPr>
            <a:lvl6pPr>
              <a:defRPr sz="1400"/>
            </a:lvl6pPr>
            <a:lvl7pPr>
              <a:defRPr sz="1400"/>
            </a:lvl7pPr>
            <a:lvl8pPr>
              <a:defRPr sz="1400"/>
            </a:lvl8pPr>
            <a:lvl9pPr>
              <a:defRPr sz="1400"/>
            </a:lvl9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9" name="Text Placeholder 15">
            <a:extLst>
              <a:ext uri="{FF2B5EF4-FFF2-40B4-BE49-F238E27FC236}">
                <a16:creationId xmlns:a16="http://schemas.microsoft.com/office/drawing/2014/main" id="{95B03E2E-F955-704B-D0FC-7B3340393E14}"/>
              </a:ext>
            </a:extLst>
          </p:cNvPr>
          <p:cNvSpPr>
            <a:spLocks noGrp="1"/>
          </p:cNvSpPr>
          <p:nvPr>
            <p:ph type="body" sz="quarter" idx="20" hasCustomPrompt="1"/>
          </p:nvPr>
        </p:nvSpPr>
        <p:spPr>
          <a:xfrm>
            <a:off x="6342743" y="1828800"/>
            <a:ext cx="2743200" cy="420624"/>
          </a:xfrm>
        </p:spPr>
        <p:txBody>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6" name="Content Placeholder 11">
            <a:extLst>
              <a:ext uri="{FF2B5EF4-FFF2-40B4-BE49-F238E27FC236}">
                <a16:creationId xmlns:a16="http://schemas.microsoft.com/office/drawing/2014/main" id="{AA369697-24A4-4962-43B2-14CFB4CC1922}"/>
              </a:ext>
            </a:extLst>
          </p:cNvPr>
          <p:cNvSpPr>
            <a:spLocks noGrp="1"/>
          </p:cNvSpPr>
          <p:nvPr>
            <p:ph sz="quarter" idx="17" hasCustomPrompt="1"/>
          </p:nvPr>
        </p:nvSpPr>
        <p:spPr>
          <a:xfrm>
            <a:off x="6342743" y="2460813"/>
            <a:ext cx="2743200" cy="3414980"/>
          </a:xfrm>
        </p:spPr>
        <p:txBody>
          <a:bodyPr/>
          <a:lstStyle>
            <a:lvl1pPr marL="228600" indent="-228600">
              <a:defRPr sz="1600"/>
            </a:lvl1pPr>
            <a:lvl2pPr>
              <a:defRPr sz="1400"/>
            </a:lvl2pPr>
            <a:lvl3pPr>
              <a:defRPr sz="1200"/>
            </a:lvl3pPr>
            <a:lvl4pPr>
              <a:defRPr sz="1200"/>
            </a:lvl4pPr>
            <a:lvl5pPr>
              <a:defRPr sz="1200"/>
            </a:lvl5pPr>
            <a:lvl6pPr>
              <a:defRPr sz="1400"/>
            </a:lvl6pPr>
            <a:lvl7pPr>
              <a:defRPr sz="1400"/>
            </a:lvl7pPr>
            <a:lvl8pPr>
              <a:defRPr sz="1400"/>
            </a:lvl8pPr>
            <a:lvl9pPr>
              <a:defRPr sz="1400"/>
            </a:lvl9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22" name="Text Placeholder 15">
            <a:extLst>
              <a:ext uri="{FF2B5EF4-FFF2-40B4-BE49-F238E27FC236}">
                <a16:creationId xmlns:a16="http://schemas.microsoft.com/office/drawing/2014/main" id="{5F717956-A574-5EB9-7B9A-3E71BB00B90A}"/>
              </a:ext>
            </a:extLst>
          </p:cNvPr>
          <p:cNvSpPr>
            <a:spLocks noGrp="1"/>
          </p:cNvSpPr>
          <p:nvPr>
            <p:ph type="body" sz="quarter" idx="21" hasCustomPrompt="1"/>
          </p:nvPr>
        </p:nvSpPr>
        <p:spPr>
          <a:xfrm>
            <a:off x="9791298" y="1828797"/>
            <a:ext cx="2057400" cy="2244091"/>
          </a:xfrm>
        </p:spPr>
        <p:txBody>
          <a:bodyPr/>
          <a:lstStyle>
            <a:lvl1pPr marL="0" indent="0">
              <a:spcBef>
                <a:spcPts val="1800"/>
              </a:spcBef>
              <a:buFont typeface="Arial" panose="020B0604020202020204" pitchFamily="34" charset="0"/>
              <a:buChar char="​"/>
              <a:defRPr sz="2000">
                <a:solidFill>
                  <a:schemeClr val="bg1"/>
                </a:solidFill>
              </a:defRPr>
            </a:lvl1pPr>
            <a:lvl2pPr marL="228600" indent="-228600">
              <a:spcBef>
                <a:spcPts val="1200"/>
              </a:spcBef>
              <a:buClr>
                <a:schemeClr val="bg1"/>
              </a:buClr>
              <a:buFont typeface="Wingdings" panose="05000000000000000000" pitchFamily="2" charset="2"/>
              <a:buChar char="§"/>
              <a:defRPr sz="1800">
                <a:solidFill>
                  <a:schemeClr val="bg1"/>
                </a:solidFill>
              </a:defRPr>
            </a:lvl2pPr>
            <a:lvl3pPr marL="228600" indent="-228600">
              <a:spcBef>
                <a:spcPts val="1200"/>
              </a:spcBef>
              <a:buClr>
                <a:schemeClr val="bg1"/>
              </a:buClr>
              <a:buFont typeface="Wingdings" panose="05000000000000000000" pitchFamily="2" charset="2"/>
              <a:buChar char="§"/>
              <a:defRPr sz="1800">
                <a:solidFill>
                  <a:schemeClr val="bg1"/>
                </a:solidFill>
              </a:defRPr>
            </a:lvl3pPr>
            <a:lvl4pPr marL="228600" indent="-228600">
              <a:spcBef>
                <a:spcPts val="1200"/>
              </a:spcBef>
              <a:buClr>
                <a:schemeClr val="bg1"/>
              </a:buClr>
              <a:buFont typeface="Wingdings" panose="05000000000000000000" pitchFamily="2" charset="2"/>
              <a:buChar char="§"/>
              <a:defRPr sz="1800">
                <a:solidFill>
                  <a:schemeClr val="bg1"/>
                </a:solidFill>
              </a:defRPr>
            </a:lvl4pPr>
            <a:lvl5pPr marL="228600" indent="-228600">
              <a:spcBef>
                <a:spcPts val="1200"/>
              </a:spcBef>
              <a:buClr>
                <a:schemeClr val="bg1"/>
              </a:buClr>
              <a:buFont typeface="Wingdings" panose="05000000000000000000" pitchFamily="2" charset="2"/>
              <a:buChar char="§"/>
              <a:defRPr sz="1800">
                <a:solidFill>
                  <a:schemeClr val="bg1"/>
                </a:solidFill>
              </a:defRPr>
            </a:lvl5pPr>
            <a:lvl6pPr marL="228600" indent="-228600">
              <a:spcBef>
                <a:spcPts val="1200"/>
              </a:spcBef>
              <a:buClr>
                <a:schemeClr val="bg1"/>
              </a:buClr>
              <a:buFont typeface="Wingdings" panose="05000000000000000000" pitchFamily="2" charset="2"/>
              <a:buChar char="§"/>
              <a:defRPr sz="1800">
                <a:solidFill>
                  <a:schemeClr val="bg1"/>
                </a:solidFill>
              </a:defRPr>
            </a:lvl6pPr>
            <a:lvl7pPr marL="228600" indent="-228600">
              <a:spcBef>
                <a:spcPts val="1200"/>
              </a:spcBef>
              <a:buClr>
                <a:schemeClr val="bg1"/>
              </a:buClr>
              <a:buFont typeface="Wingdings" panose="05000000000000000000" pitchFamily="2" charset="2"/>
              <a:buChar char="§"/>
              <a:defRPr sz="1800">
                <a:solidFill>
                  <a:schemeClr val="bg1"/>
                </a:solidFill>
              </a:defRPr>
            </a:lvl7pPr>
            <a:lvl8pPr marL="228600" indent="-228600">
              <a:spcBef>
                <a:spcPts val="1200"/>
              </a:spcBef>
              <a:buClr>
                <a:schemeClr val="bg1"/>
              </a:buClr>
              <a:buFont typeface="Wingdings" panose="05000000000000000000" pitchFamily="2" charset="2"/>
              <a:buChar char="§"/>
              <a:defRPr sz="1800">
                <a:solidFill>
                  <a:schemeClr val="bg1"/>
                </a:solidFill>
              </a:defRPr>
            </a:lvl8pPr>
            <a:lvl9pPr marL="228600" indent="-228600">
              <a:spcBef>
                <a:spcPts val="1200"/>
              </a:spcBef>
              <a:buClr>
                <a:schemeClr val="bg1"/>
              </a:buClr>
              <a:buFont typeface="Wingdings" panose="05000000000000000000" pitchFamily="2" charset="2"/>
              <a:buChar char="§"/>
              <a:defRPr sz="1800">
                <a:solidFill>
                  <a:schemeClr val="bg1"/>
                </a:solidFill>
              </a:defRPr>
            </a:lvl9pPr>
          </a:lstStyle>
          <a:p>
            <a:pPr lvl="0"/>
            <a:r>
              <a:t>Key takeaway or statement</a:t>
            </a:r>
            <a:r>
              <a:rPr lang="en-US"/>
              <a:t>, use sentence case </a:t>
            </a:r>
            <a:endParaRPr/>
          </a:p>
        </p:txBody>
      </p:sp>
    </p:spTree>
    <p:extLst>
      <p:ext uri="{BB962C8B-B14F-4D97-AF65-F5344CB8AC3E}">
        <p14:creationId xmlns:p14="http://schemas.microsoft.com/office/powerpoint/2010/main" val="13477350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3 Content + Graphic Takeaway Right">
    <p:spTree>
      <p:nvGrpSpPr>
        <p:cNvPr id="1" name=""/>
        <p:cNvGrpSpPr/>
        <p:nvPr/>
      </p:nvGrpSpPr>
      <p:grpSpPr>
        <a:xfrm>
          <a:off x="0" y="0"/>
          <a:ext cx="0" cy="0"/>
          <a:chOff x="0" y="0"/>
          <a:chExt cx="0" cy="0"/>
        </a:xfrm>
      </p:grpSpPr>
      <p:sp>
        <p:nvSpPr>
          <p:cNvPr id="6" name="Do not remove" hidden="1">
            <a:extLst>
              <a:ext uri="{FF2B5EF4-FFF2-40B4-BE49-F238E27FC236}">
                <a16:creationId xmlns:a16="http://schemas.microsoft.com/office/drawing/2014/main" id="{D5E61A09-2921-881C-71C3-87F8B986B929}"/>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971E48A-9D49-BC44-6D97-2FEAB3B6B036}"/>
              </a:ext>
              <a:ext uri="{C183D7F6-B498-43B3-948B-1728B52AA6E4}">
                <adec:decorative xmlns:adec="http://schemas.microsoft.com/office/drawing/2017/decorative" val="1"/>
              </a:ext>
            </a:extLst>
          </p:cNvPr>
          <p:cNvSpPr/>
          <p:nvPr/>
        </p:nvSpPr>
        <p:spPr>
          <a:xfrm>
            <a:off x="9147048" y="-1"/>
            <a:ext cx="3044952" cy="6857999"/>
          </a:xfrm>
          <a:prstGeom prst="rect">
            <a:avLst/>
          </a:prstGeom>
          <a:solidFill>
            <a:srgbClr val="AECF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18" name="Rectangle: Single Corner Rounded 17">
            <a:extLst>
              <a:ext uri="{FF2B5EF4-FFF2-40B4-BE49-F238E27FC236}">
                <a16:creationId xmlns:a16="http://schemas.microsoft.com/office/drawing/2014/main" id="{FF02E778-38D3-2375-B3F2-CB905C95995C}"/>
              </a:ext>
              <a:ext uri="{C183D7F6-B498-43B3-948B-1728B52AA6E4}">
                <adec:decorative xmlns:adec="http://schemas.microsoft.com/office/drawing/2017/decorative" val="1"/>
              </a:ext>
            </a:extLst>
          </p:cNvPr>
          <p:cNvSpPr/>
          <p:nvPr/>
        </p:nvSpPr>
        <p:spPr>
          <a:xfrm>
            <a:off x="9398000" y="1447800"/>
            <a:ext cx="2784475" cy="5410200"/>
          </a:xfrm>
          <a:prstGeom prst="round1Rect">
            <a:avLst>
              <a:gd name="adj" fmla="val 12257"/>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19" name="Rectangle 18">
            <a:extLst>
              <a:ext uri="{FF2B5EF4-FFF2-40B4-BE49-F238E27FC236}">
                <a16:creationId xmlns:a16="http://schemas.microsoft.com/office/drawing/2014/main" id="{40EAC0A9-5F25-8D16-9AF2-3C319CF70128}"/>
              </a:ext>
              <a:ext uri="{C183D7F6-B498-43B3-948B-1728B52AA6E4}">
                <adec:decorative xmlns:adec="http://schemas.microsoft.com/office/drawing/2017/decorative" val="1"/>
              </a:ext>
            </a:extLst>
          </p:cNvPr>
          <p:cNvSpPr/>
          <p:nvPr/>
        </p:nvSpPr>
        <p:spPr>
          <a:xfrm>
            <a:off x="9147049" y="0"/>
            <a:ext cx="250952" cy="1447800"/>
          </a:xfrm>
          <a:prstGeom prst="rect">
            <a:avLst/>
          </a:prstGeom>
          <a:solidFill>
            <a:srgbClr val="5A23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grpSp>
        <p:nvGrpSpPr>
          <p:cNvPr id="7" name="Group 6">
            <a:extLst>
              <a:ext uri="{FF2B5EF4-FFF2-40B4-BE49-F238E27FC236}">
                <a16:creationId xmlns:a16="http://schemas.microsoft.com/office/drawing/2014/main" id="{E260417C-61E6-107F-8ACC-B842685BF851}"/>
              </a:ext>
              <a:ext uri="{C183D7F6-B498-43B3-948B-1728B52AA6E4}">
                <adec:decorative xmlns:adec="http://schemas.microsoft.com/office/drawing/2017/decorative" val="1"/>
              </a:ext>
            </a:extLst>
          </p:cNvPr>
          <p:cNvGrpSpPr>
            <a:grpSpLocks noChangeAspect="1"/>
          </p:cNvGrpSpPr>
          <p:nvPr>
            <p:custDataLst>
              <p:tags r:id="rId2"/>
            </p:custDataLst>
          </p:nvPr>
        </p:nvGrpSpPr>
        <p:grpSpPr>
          <a:xfrm>
            <a:off x="11370469" y="6150768"/>
            <a:ext cx="366286" cy="365760"/>
            <a:chOff x="10544053" y="454493"/>
            <a:chExt cx="1190747" cy="1189037"/>
          </a:xfrm>
        </p:grpSpPr>
        <p:sp>
          <p:nvSpPr>
            <p:cNvPr id="8" name="Rectangle 7">
              <a:extLst>
                <a:ext uri="{FF2B5EF4-FFF2-40B4-BE49-F238E27FC236}">
                  <a16:creationId xmlns:a16="http://schemas.microsoft.com/office/drawing/2014/main" id="{7DB583C5-60E8-4407-0777-FFBF4BCA42B2}"/>
                </a:ext>
              </a:extLst>
            </p:cNvPr>
            <p:cNvSpPr/>
            <p:nvPr/>
          </p:nvSpPr>
          <p:spPr>
            <a:xfrm>
              <a:off x="10544053" y="741363"/>
              <a:ext cx="1190747" cy="58737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9" name="Freeform: Shape 8">
              <a:extLst>
                <a:ext uri="{FF2B5EF4-FFF2-40B4-BE49-F238E27FC236}">
                  <a16:creationId xmlns:a16="http://schemas.microsoft.com/office/drawing/2014/main" id="{42FA5649-5A34-7BE5-F5C1-D154D7F7417A}"/>
                </a:ext>
              </a:extLst>
            </p:cNvPr>
            <p:cNvSpPr/>
            <p:nvPr/>
          </p:nvSpPr>
          <p:spPr>
            <a:xfrm>
              <a:off x="10544053" y="454493"/>
              <a:ext cx="1190747" cy="1189037"/>
            </a:xfrm>
            <a:custGeom>
              <a:avLst/>
              <a:gdLst>
                <a:gd name="connsiteX0" fmla="*/ 2055668 w 2411557"/>
                <a:gd name="connsiteY0" fmla="*/ 982807 h 2408093"/>
                <a:gd name="connsiteX1" fmla="*/ 2158712 w 2411557"/>
                <a:gd name="connsiteY1" fmla="*/ 1294534 h 2408093"/>
                <a:gd name="connsiteX2" fmla="*/ 1951759 w 2411557"/>
                <a:gd name="connsiteY2" fmla="*/ 1294534 h 2408093"/>
                <a:gd name="connsiteX3" fmla="*/ 197427 w 2411557"/>
                <a:gd name="connsiteY3" fmla="*/ 944707 h 2408093"/>
                <a:gd name="connsiteX4" fmla="*/ 353291 w 2411557"/>
                <a:gd name="connsiteY4" fmla="*/ 944707 h 2408093"/>
                <a:gd name="connsiteX5" fmla="*/ 472786 w 2411557"/>
                <a:gd name="connsiteY5" fmla="*/ 1059007 h 2408093"/>
                <a:gd name="connsiteX6" fmla="*/ 353291 w 2411557"/>
                <a:gd name="connsiteY6" fmla="*/ 1174173 h 2408093"/>
                <a:gd name="connsiteX7" fmla="*/ 197427 w 2411557"/>
                <a:gd name="connsiteY7" fmla="*/ 1174173 h 2408093"/>
                <a:gd name="connsiteX8" fmla="*/ 1222664 w 2411557"/>
                <a:gd name="connsiteY8" fmla="*/ 740352 h 2408093"/>
                <a:gd name="connsiteX9" fmla="*/ 755073 w 2411557"/>
                <a:gd name="connsiteY9" fmla="*/ 1203614 h 2408093"/>
                <a:gd name="connsiteX10" fmla="*/ 1223530 w 2411557"/>
                <a:gd name="connsiteY10" fmla="*/ 1666875 h 2408093"/>
                <a:gd name="connsiteX11" fmla="*/ 1655618 w 2411557"/>
                <a:gd name="connsiteY11" fmla="*/ 1224395 h 2408093"/>
                <a:gd name="connsiteX12" fmla="*/ 1655618 w 2411557"/>
                <a:gd name="connsiteY12" fmla="*/ 1140402 h 2408093"/>
                <a:gd name="connsiteX13" fmla="*/ 1642630 w 2411557"/>
                <a:gd name="connsiteY13" fmla="*/ 1127414 h 2408093"/>
                <a:gd name="connsiteX14" fmla="*/ 1219200 w 2411557"/>
                <a:gd name="connsiteY14" fmla="*/ 1127414 h 2408093"/>
                <a:gd name="connsiteX15" fmla="*/ 1206212 w 2411557"/>
                <a:gd name="connsiteY15" fmla="*/ 1140402 h 2408093"/>
                <a:gd name="connsiteX16" fmla="*/ 1206212 w 2411557"/>
                <a:gd name="connsiteY16" fmla="*/ 1302327 h 2408093"/>
                <a:gd name="connsiteX17" fmla="*/ 1219200 w 2411557"/>
                <a:gd name="connsiteY17" fmla="*/ 1315316 h 2408093"/>
                <a:gd name="connsiteX18" fmla="*/ 1426153 w 2411557"/>
                <a:gd name="connsiteY18" fmla="*/ 1315316 h 2408093"/>
                <a:gd name="connsiteX19" fmla="*/ 1220932 w 2411557"/>
                <a:gd name="connsiteY19" fmla="*/ 1463386 h 2408093"/>
                <a:gd name="connsiteX20" fmla="*/ 973282 w 2411557"/>
                <a:gd name="connsiteY20" fmla="*/ 1203614 h 2408093"/>
                <a:gd name="connsiteX21" fmla="*/ 1224396 w 2411557"/>
                <a:gd name="connsiteY21" fmla="*/ 943841 h 2408093"/>
                <a:gd name="connsiteX22" fmla="*/ 1407102 w 2411557"/>
                <a:gd name="connsiteY22" fmla="*/ 1028700 h 2408093"/>
                <a:gd name="connsiteX23" fmla="*/ 1426153 w 2411557"/>
                <a:gd name="connsiteY23" fmla="*/ 1029566 h 2408093"/>
                <a:gd name="connsiteX24" fmla="*/ 1570759 w 2411557"/>
                <a:gd name="connsiteY24" fmla="*/ 910071 h 2408093"/>
                <a:gd name="connsiteX25" fmla="*/ 1570759 w 2411557"/>
                <a:gd name="connsiteY25" fmla="*/ 891020 h 2408093"/>
                <a:gd name="connsiteX26" fmla="*/ 1222664 w 2411557"/>
                <a:gd name="connsiteY26" fmla="*/ 740352 h 2408093"/>
                <a:gd name="connsiteX27" fmla="*/ 0 w 2411557"/>
                <a:gd name="connsiteY27" fmla="*/ 0 h 2408093"/>
                <a:gd name="connsiteX28" fmla="*/ 2067791 w 2411557"/>
                <a:gd name="connsiteY28" fmla="*/ 0 h 2408093"/>
                <a:gd name="connsiteX29" fmla="*/ 2411557 w 2411557"/>
                <a:gd name="connsiteY29" fmla="*/ 343766 h 2408093"/>
                <a:gd name="connsiteX30" fmla="*/ 2411557 w 2411557"/>
                <a:gd name="connsiteY30" fmla="*/ 1376796 h 2408093"/>
                <a:gd name="connsiteX31" fmla="*/ 2201141 w 2411557"/>
                <a:gd name="connsiteY31" fmla="*/ 765464 h 2408093"/>
                <a:gd name="connsiteX32" fmla="*/ 2182957 w 2411557"/>
                <a:gd name="connsiteY32" fmla="*/ 752475 h 2408093"/>
                <a:gd name="connsiteX33" fmla="*/ 1944832 w 2411557"/>
                <a:gd name="connsiteY33" fmla="*/ 752475 h 2408093"/>
                <a:gd name="connsiteX34" fmla="*/ 1926648 w 2411557"/>
                <a:gd name="connsiteY34" fmla="*/ 765464 h 2408093"/>
                <a:gd name="connsiteX35" fmla="*/ 1626178 w 2411557"/>
                <a:gd name="connsiteY35" fmla="*/ 1638300 h 2408093"/>
                <a:gd name="connsiteX36" fmla="*/ 1637434 w 2411557"/>
                <a:gd name="connsiteY36" fmla="*/ 1653886 h 2408093"/>
                <a:gd name="connsiteX37" fmla="*/ 1821873 w 2411557"/>
                <a:gd name="connsiteY37" fmla="*/ 1653886 h 2408093"/>
                <a:gd name="connsiteX38" fmla="*/ 1838325 w 2411557"/>
                <a:gd name="connsiteY38" fmla="*/ 1642629 h 2408093"/>
                <a:gd name="connsiteX39" fmla="*/ 1892012 w 2411557"/>
                <a:gd name="connsiteY39" fmla="*/ 1478973 h 2408093"/>
                <a:gd name="connsiteX40" fmla="*/ 2220191 w 2411557"/>
                <a:gd name="connsiteY40" fmla="*/ 1478973 h 2408093"/>
                <a:gd name="connsiteX41" fmla="*/ 2273878 w 2411557"/>
                <a:gd name="connsiteY41" fmla="*/ 1642629 h 2408093"/>
                <a:gd name="connsiteX42" fmla="*/ 2290330 w 2411557"/>
                <a:gd name="connsiteY42" fmla="*/ 1653886 h 2408093"/>
                <a:gd name="connsiteX43" fmla="*/ 2290330 w 2411557"/>
                <a:gd name="connsiteY43" fmla="*/ 1653020 h 2408093"/>
                <a:gd name="connsiteX44" fmla="*/ 2408094 w 2411557"/>
                <a:gd name="connsiteY44" fmla="*/ 1653020 h 2408093"/>
                <a:gd name="connsiteX45" fmla="*/ 2408094 w 2411557"/>
                <a:gd name="connsiteY45" fmla="*/ 2408093 h 2408093"/>
                <a:gd name="connsiteX46" fmla="*/ 343766 w 2411557"/>
                <a:gd name="connsiteY46" fmla="*/ 2408093 h 2408093"/>
                <a:gd name="connsiteX47" fmla="*/ 0 w 2411557"/>
                <a:gd name="connsiteY47" fmla="*/ 2064327 h 2408093"/>
                <a:gd name="connsiteX48" fmla="*/ 0 w 2411557"/>
                <a:gd name="connsiteY48" fmla="*/ 1654752 h 2408093"/>
                <a:gd name="connsiteX49" fmla="*/ 181841 w 2411557"/>
                <a:gd name="connsiteY49" fmla="*/ 1654752 h 2408093"/>
                <a:gd name="connsiteX50" fmla="*/ 197427 w 2411557"/>
                <a:gd name="connsiteY50" fmla="*/ 1639166 h 2408093"/>
                <a:gd name="connsiteX51" fmla="*/ 197427 w 2411557"/>
                <a:gd name="connsiteY51" fmla="*/ 1361209 h 2408093"/>
                <a:gd name="connsiteX52" fmla="*/ 300471 w 2411557"/>
                <a:gd name="connsiteY52" fmla="*/ 1361209 h 2408093"/>
                <a:gd name="connsiteX53" fmla="*/ 464993 w 2411557"/>
                <a:gd name="connsiteY53" fmla="*/ 1641764 h 2408093"/>
                <a:gd name="connsiteX54" fmla="*/ 488373 w 2411557"/>
                <a:gd name="connsiteY54" fmla="*/ 1654752 h 2408093"/>
                <a:gd name="connsiteX55" fmla="*/ 702252 w 2411557"/>
                <a:gd name="connsiteY55" fmla="*/ 1654752 h 2408093"/>
                <a:gd name="connsiteX56" fmla="*/ 712643 w 2411557"/>
                <a:gd name="connsiteY56" fmla="*/ 1633970 h 2408093"/>
                <a:gd name="connsiteX57" fmla="*/ 515216 w 2411557"/>
                <a:gd name="connsiteY57" fmla="*/ 1324841 h 2408093"/>
                <a:gd name="connsiteX58" fmla="*/ 690130 w 2411557"/>
                <a:gd name="connsiteY58" fmla="*/ 1052946 h 2408093"/>
                <a:gd name="connsiteX59" fmla="*/ 359352 w 2411557"/>
                <a:gd name="connsiteY59" fmla="*/ 752475 h 2408093"/>
                <a:gd name="connsiteX60" fmla="*/ 0 w 2411557"/>
                <a:gd name="connsiteY60" fmla="*/ 752475 h 2408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11557" h="2408093">
                  <a:moveTo>
                    <a:pt x="2055668" y="982807"/>
                  </a:moveTo>
                  <a:lnTo>
                    <a:pt x="2158712" y="1294534"/>
                  </a:lnTo>
                  <a:lnTo>
                    <a:pt x="1951759" y="1294534"/>
                  </a:lnTo>
                  <a:close/>
                  <a:moveTo>
                    <a:pt x="197427" y="944707"/>
                  </a:moveTo>
                  <a:lnTo>
                    <a:pt x="353291" y="944707"/>
                  </a:lnTo>
                  <a:cubicBezTo>
                    <a:pt x="420832" y="944707"/>
                    <a:pt x="472786" y="989734"/>
                    <a:pt x="472786" y="1059007"/>
                  </a:cubicBezTo>
                  <a:cubicBezTo>
                    <a:pt x="472786" y="1128280"/>
                    <a:pt x="421698" y="1173307"/>
                    <a:pt x="353291" y="1174173"/>
                  </a:cubicBezTo>
                  <a:lnTo>
                    <a:pt x="197427" y="1174173"/>
                  </a:lnTo>
                  <a:close/>
                  <a:moveTo>
                    <a:pt x="1222664" y="740352"/>
                  </a:moveTo>
                  <a:cubicBezTo>
                    <a:pt x="949902" y="740352"/>
                    <a:pt x="755073" y="937779"/>
                    <a:pt x="755073" y="1203614"/>
                  </a:cubicBezTo>
                  <a:cubicBezTo>
                    <a:pt x="755073" y="1469448"/>
                    <a:pt x="950768" y="1666875"/>
                    <a:pt x="1223530" y="1666875"/>
                  </a:cubicBezTo>
                  <a:cubicBezTo>
                    <a:pt x="1467716" y="1666875"/>
                    <a:pt x="1653887" y="1474643"/>
                    <a:pt x="1655618" y="1224395"/>
                  </a:cubicBezTo>
                  <a:lnTo>
                    <a:pt x="1655618" y="1140402"/>
                  </a:lnTo>
                  <a:cubicBezTo>
                    <a:pt x="1655618" y="1132609"/>
                    <a:pt x="1650423" y="1127414"/>
                    <a:pt x="1642630" y="1127414"/>
                  </a:cubicBezTo>
                  <a:lnTo>
                    <a:pt x="1219200" y="1127414"/>
                  </a:lnTo>
                  <a:cubicBezTo>
                    <a:pt x="1211407" y="1127414"/>
                    <a:pt x="1206212" y="1132609"/>
                    <a:pt x="1206212" y="1140402"/>
                  </a:cubicBezTo>
                  <a:lnTo>
                    <a:pt x="1206212" y="1302327"/>
                  </a:lnTo>
                  <a:cubicBezTo>
                    <a:pt x="1206212" y="1310120"/>
                    <a:pt x="1211407" y="1315316"/>
                    <a:pt x="1219200" y="1315316"/>
                  </a:cubicBezTo>
                  <a:lnTo>
                    <a:pt x="1426153" y="1315316"/>
                  </a:lnTo>
                  <a:cubicBezTo>
                    <a:pt x="1401041" y="1407102"/>
                    <a:pt x="1326573" y="1463386"/>
                    <a:pt x="1220932" y="1463386"/>
                  </a:cubicBezTo>
                  <a:cubicBezTo>
                    <a:pt x="1075459" y="1463386"/>
                    <a:pt x="973282" y="1356014"/>
                    <a:pt x="973282" y="1203614"/>
                  </a:cubicBezTo>
                  <a:cubicBezTo>
                    <a:pt x="973282" y="1052946"/>
                    <a:pt x="1076325" y="943841"/>
                    <a:pt x="1224396" y="943841"/>
                  </a:cubicBezTo>
                  <a:cubicBezTo>
                    <a:pt x="1301462" y="943841"/>
                    <a:pt x="1362941" y="975014"/>
                    <a:pt x="1407102" y="1028700"/>
                  </a:cubicBezTo>
                  <a:cubicBezTo>
                    <a:pt x="1412298" y="1034761"/>
                    <a:pt x="1420091" y="1034761"/>
                    <a:pt x="1426153" y="1029566"/>
                  </a:cubicBezTo>
                  <a:lnTo>
                    <a:pt x="1570759" y="910071"/>
                  </a:lnTo>
                  <a:cubicBezTo>
                    <a:pt x="1575955" y="904875"/>
                    <a:pt x="1575955" y="897082"/>
                    <a:pt x="1570759" y="891020"/>
                  </a:cubicBezTo>
                  <a:cubicBezTo>
                    <a:pt x="1498023" y="800966"/>
                    <a:pt x="1369868" y="740352"/>
                    <a:pt x="1222664" y="740352"/>
                  </a:cubicBezTo>
                  <a:close/>
                  <a:moveTo>
                    <a:pt x="0" y="0"/>
                  </a:moveTo>
                  <a:lnTo>
                    <a:pt x="2067791" y="0"/>
                  </a:lnTo>
                  <a:cubicBezTo>
                    <a:pt x="2257425" y="0"/>
                    <a:pt x="2411557" y="154132"/>
                    <a:pt x="2411557" y="343766"/>
                  </a:cubicBezTo>
                  <a:lnTo>
                    <a:pt x="2411557" y="1376796"/>
                  </a:lnTo>
                  <a:lnTo>
                    <a:pt x="2201141" y="765464"/>
                  </a:lnTo>
                  <a:cubicBezTo>
                    <a:pt x="2198543" y="757670"/>
                    <a:pt x="2193348" y="752475"/>
                    <a:pt x="2182957" y="752475"/>
                  </a:cubicBezTo>
                  <a:lnTo>
                    <a:pt x="1944832" y="752475"/>
                  </a:lnTo>
                  <a:cubicBezTo>
                    <a:pt x="1934441" y="752475"/>
                    <a:pt x="1929246" y="757670"/>
                    <a:pt x="1926648" y="765464"/>
                  </a:cubicBezTo>
                  <a:lnTo>
                    <a:pt x="1626178" y="1638300"/>
                  </a:lnTo>
                  <a:cubicBezTo>
                    <a:pt x="1623580" y="1647825"/>
                    <a:pt x="1627043" y="1653886"/>
                    <a:pt x="1637434" y="1653886"/>
                  </a:cubicBezTo>
                  <a:lnTo>
                    <a:pt x="1821873" y="1653886"/>
                  </a:lnTo>
                  <a:cubicBezTo>
                    <a:pt x="1830532" y="1653886"/>
                    <a:pt x="1835727" y="1650423"/>
                    <a:pt x="1838325" y="1642629"/>
                  </a:cubicBezTo>
                  <a:lnTo>
                    <a:pt x="1892012" y="1478973"/>
                  </a:lnTo>
                  <a:lnTo>
                    <a:pt x="2220191" y="1478973"/>
                  </a:lnTo>
                  <a:lnTo>
                    <a:pt x="2273878" y="1642629"/>
                  </a:lnTo>
                  <a:cubicBezTo>
                    <a:pt x="2276475" y="1650423"/>
                    <a:pt x="2281671" y="1653886"/>
                    <a:pt x="2290330" y="1653886"/>
                  </a:cubicBezTo>
                  <a:lnTo>
                    <a:pt x="2290330" y="1653020"/>
                  </a:lnTo>
                  <a:lnTo>
                    <a:pt x="2408094" y="1653020"/>
                  </a:lnTo>
                  <a:lnTo>
                    <a:pt x="2408094" y="2408093"/>
                  </a:lnTo>
                  <a:lnTo>
                    <a:pt x="343766" y="2408093"/>
                  </a:lnTo>
                  <a:cubicBezTo>
                    <a:pt x="154132" y="2408093"/>
                    <a:pt x="0" y="2253962"/>
                    <a:pt x="0" y="2064327"/>
                  </a:cubicBezTo>
                  <a:lnTo>
                    <a:pt x="0" y="1654752"/>
                  </a:lnTo>
                  <a:lnTo>
                    <a:pt x="181841" y="1654752"/>
                  </a:lnTo>
                  <a:cubicBezTo>
                    <a:pt x="191366" y="1654752"/>
                    <a:pt x="197427" y="1647825"/>
                    <a:pt x="197427" y="1639166"/>
                  </a:cubicBezTo>
                  <a:lnTo>
                    <a:pt x="197427" y="1361209"/>
                  </a:lnTo>
                  <a:lnTo>
                    <a:pt x="300471" y="1361209"/>
                  </a:lnTo>
                  <a:lnTo>
                    <a:pt x="464993" y="1641764"/>
                  </a:lnTo>
                  <a:cubicBezTo>
                    <a:pt x="470189" y="1651289"/>
                    <a:pt x="477116" y="1654752"/>
                    <a:pt x="488373" y="1654752"/>
                  </a:cubicBezTo>
                  <a:lnTo>
                    <a:pt x="702252" y="1654752"/>
                  </a:lnTo>
                  <a:cubicBezTo>
                    <a:pt x="713509" y="1654752"/>
                    <a:pt x="718705" y="1644361"/>
                    <a:pt x="712643" y="1633970"/>
                  </a:cubicBezTo>
                  <a:lnTo>
                    <a:pt x="515216" y="1324841"/>
                  </a:lnTo>
                  <a:cubicBezTo>
                    <a:pt x="626052" y="1278082"/>
                    <a:pt x="690130" y="1180234"/>
                    <a:pt x="690130" y="1052946"/>
                  </a:cubicBezTo>
                  <a:cubicBezTo>
                    <a:pt x="690130" y="874568"/>
                    <a:pt x="562841" y="752475"/>
                    <a:pt x="359352" y="752475"/>
                  </a:cubicBezTo>
                  <a:lnTo>
                    <a:pt x="0" y="752475"/>
                  </a:lnTo>
                  <a:close/>
                </a:path>
              </a:pathLst>
            </a:custGeom>
            <a:solidFill>
              <a:srgbClr val="D10000"/>
            </a:solidFill>
            <a:ln w="8653" cap="flat">
              <a:noFill/>
              <a:prstDash val="solid"/>
              <a:miter/>
            </a:ln>
          </p:spPr>
          <p:txBody>
            <a:bodyPr rtlCol="0" anchor="ctr">
              <a:noAutofit/>
            </a:bodyPr>
            <a:lstStyle/>
            <a:p>
              <a:endParaRPr/>
            </a:p>
          </p:txBody>
        </p:sp>
      </p:grpSp>
      <p:sp>
        <p:nvSpPr>
          <p:cNvPr id="5" name="Slide Number Placeholder 4">
            <a:extLst>
              <a:ext uri="{FF2B5EF4-FFF2-40B4-BE49-F238E27FC236}">
                <a16:creationId xmlns:a16="http://schemas.microsoft.com/office/drawing/2014/main" id="{C05D1A4E-3676-D856-F40E-A80C01AD3909}"/>
              </a:ext>
            </a:extLst>
          </p:cNvPr>
          <p:cNvSpPr>
            <a:spLocks noGrp="1"/>
          </p:cNvSpPr>
          <p:nvPr>
            <p:ph type="sldNum" sz="quarter" idx="12"/>
          </p:nvPr>
        </p:nvSpPr>
        <p:spPr/>
        <p:txBody>
          <a:bodyPr>
            <a:noAutofit/>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314F0D47-3930-51FC-EE5E-7A03EA27F742}"/>
              </a:ext>
            </a:extLst>
          </p:cNvPr>
          <p:cNvSpPr>
            <a:spLocks noGrp="1"/>
          </p:cNvSpPr>
          <p:nvPr>
            <p:ph type="dt" sz="half" idx="10"/>
          </p:nvPr>
        </p:nvSpPr>
        <p:spPr/>
        <p:txBody>
          <a:bodyPr>
            <a:noAutofit/>
          </a:bodyPr>
          <a:lstStyle/>
          <a:p>
            <a:fld id="{B4C62879-B4EA-4A84-8856-432ED59A3828}" type="datetime1">
              <a:rPr lang="en-US" smtClean="0"/>
              <a:t>9/18/2026</a:t>
            </a:fld>
            <a:endParaRPr/>
          </a:p>
        </p:txBody>
      </p:sp>
      <p:sp>
        <p:nvSpPr>
          <p:cNvPr id="4" name="Footer Placeholder 3">
            <a:extLst>
              <a:ext uri="{FF2B5EF4-FFF2-40B4-BE49-F238E27FC236}">
                <a16:creationId xmlns:a16="http://schemas.microsoft.com/office/drawing/2014/main" id="{F79859B6-8836-DA12-D6A7-8E88C707E528}"/>
              </a:ext>
            </a:extLst>
          </p:cNvPr>
          <p:cNvSpPr>
            <a:spLocks noGrp="1"/>
          </p:cNvSpPr>
          <p:nvPr>
            <p:ph type="ftr" sz="quarter" idx="11"/>
          </p:nvPr>
        </p:nvSpPr>
        <p:spPr/>
        <p:txBody>
          <a:bodyPr>
            <a:noAutofit/>
          </a:bodyPr>
          <a:lstStyle/>
          <a:p>
            <a:endParaRPr/>
          </a:p>
        </p:txBody>
      </p:sp>
      <p:sp>
        <p:nvSpPr>
          <p:cNvPr id="2" name="Title 1">
            <a:extLst>
              <a:ext uri="{FF2B5EF4-FFF2-40B4-BE49-F238E27FC236}">
                <a16:creationId xmlns:a16="http://schemas.microsoft.com/office/drawing/2014/main" id="{CE0D40FB-25A6-8A5C-E462-349807D02B8E}"/>
              </a:ext>
            </a:extLst>
          </p:cNvPr>
          <p:cNvSpPr>
            <a:spLocks noGrp="1"/>
          </p:cNvSpPr>
          <p:nvPr>
            <p:ph type="title" hasCustomPrompt="1"/>
          </p:nvPr>
        </p:nvSpPr>
        <p:spPr>
          <a:xfrm>
            <a:off x="457199" y="454495"/>
            <a:ext cx="8220003" cy="536106"/>
          </a:xfrm>
        </p:spPr>
        <p:txBody>
          <a:bodyPr>
            <a:noAutofit/>
          </a:bodyPr>
          <a:lstStyle/>
          <a:p>
            <a:r>
              <a:t>Use sentence case for slide titles</a:t>
            </a:r>
          </a:p>
        </p:txBody>
      </p:sp>
      <p:sp>
        <p:nvSpPr>
          <p:cNvPr id="10" name="Text Placeholder 15">
            <a:extLst>
              <a:ext uri="{FF2B5EF4-FFF2-40B4-BE49-F238E27FC236}">
                <a16:creationId xmlns:a16="http://schemas.microsoft.com/office/drawing/2014/main" id="{B4FD9EAC-675B-ADA9-4C26-B3AC844BB5F2}"/>
              </a:ext>
            </a:extLst>
          </p:cNvPr>
          <p:cNvSpPr>
            <a:spLocks noGrp="1"/>
          </p:cNvSpPr>
          <p:nvPr>
            <p:ph type="body" sz="quarter" idx="13" hasCustomPrompt="1"/>
          </p:nvPr>
        </p:nvSpPr>
        <p:spPr>
          <a:xfrm>
            <a:off x="457199" y="998773"/>
            <a:ext cx="8220003" cy="416352"/>
          </a:xfrm>
        </p:spPr>
        <p:txBody>
          <a:bodyPr>
            <a:noAutofit/>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
        <p:nvSpPr>
          <p:cNvPr id="13" name="Text Placeholder 15">
            <a:extLst>
              <a:ext uri="{FF2B5EF4-FFF2-40B4-BE49-F238E27FC236}">
                <a16:creationId xmlns:a16="http://schemas.microsoft.com/office/drawing/2014/main" id="{12906B60-75A4-AC6C-94EC-FBBE34FCEEB3}"/>
              </a:ext>
            </a:extLst>
          </p:cNvPr>
          <p:cNvSpPr>
            <a:spLocks noGrp="1"/>
          </p:cNvSpPr>
          <p:nvPr>
            <p:ph type="body" sz="quarter" idx="18" hasCustomPrompt="1"/>
          </p:nvPr>
        </p:nvSpPr>
        <p:spPr>
          <a:xfrm>
            <a:off x="457200" y="1828799"/>
            <a:ext cx="2560320" cy="416351"/>
          </a:xfrm>
        </p:spPr>
        <p:txBody>
          <a:bodyPr>
            <a:noAutofit/>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1" name="Content Placeholder 11">
            <a:extLst>
              <a:ext uri="{FF2B5EF4-FFF2-40B4-BE49-F238E27FC236}">
                <a16:creationId xmlns:a16="http://schemas.microsoft.com/office/drawing/2014/main" id="{D364B1BD-B238-7B17-4847-029E3A1DBE15}"/>
              </a:ext>
            </a:extLst>
          </p:cNvPr>
          <p:cNvSpPr>
            <a:spLocks noGrp="1"/>
          </p:cNvSpPr>
          <p:nvPr>
            <p:ph sz="quarter" idx="14" hasCustomPrompt="1"/>
          </p:nvPr>
        </p:nvSpPr>
        <p:spPr>
          <a:xfrm>
            <a:off x="455245" y="2434590"/>
            <a:ext cx="2560320" cy="3432810"/>
          </a:xfrm>
        </p:spPr>
        <p:txBody>
          <a:bodyPr>
            <a:noAutofit/>
          </a:bodyPr>
          <a:lstStyle>
            <a:lvl1pPr marL="228600" indent="-228600">
              <a:defRPr sz="16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4" name="Text Placeholder 15">
            <a:extLst>
              <a:ext uri="{FF2B5EF4-FFF2-40B4-BE49-F238E27FC236}">
                <a16:creationId xmlns:a16="http://schemas.microsoft.com/office/drawing/2014/main" id="{910102DF-65FF-CC2F-518A-89AF41D8AB12}"/>
              </a:ext>
            </a:extLst>
          </p:cNvPr>
          <p:cNvSpPr>
            <a:spLocks noGrp="1"/>
          </p:cNvSpPr>
          <p:nvPr>
            <p:ph type="body" sz="quarter" idx="19" hasCustomPrompt="1"/>
          </p:nvPr>
        </p:nvSpPr>
        <p:spPr>
          <a:xfrm>
            <a:off x="3352800" y="1828799"/>
            <a:ext cx="2560320" cy="416351"/>
          </a:xfrm>
        </p:spPr>
        <p:txBody>
          <a:bodyPr>
            <a:noAutofit/>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2" name="Content Placeholder 11">
            <a:extLst>
              <a:ext uri="{FF2B5EF4-FFF2-40B4-BE49-F238E27FC236}">
                <a16:creationId xmlns:a16="http://schemas.microsoft.com/office/drawing/2014/main" id="{3A96A247-23B7-D3DC-5E81-484F4D77780C}"/>
              </a:ext>
            </a:extLst>
          </p:cNvPr>
          <p:cNvSpPr>
            <a:spLocks noGrp="1"/>
          </p:cNvSpPr>
          <p:nvPr>
            <p:ph sz="quarter" idx="16" hasCustomPrompt="1"/>
          </p:nvPr>
        </p:nvSpPr>
        <p:spPr>
          <a:xfrm>
            <a:off x="3352800" y="2434590"/>
            <a:ext cx="2560320" cy="3432810"/>
          </a:xfrm>
        </p:spPr>
        <p:txBody>
          <a:bodyPr>
            <a:noAutofit/>
          </a:bodyPr>
          <a:lstStyle>
            <a:lvl1pPr marL="228600" indent="-228600">
              <a:defRPr sz="16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6" name="Text Placeholder 15">
            <a:extLst>
              <a:ext uri="{FF2B5EF4-FFF2-40B4-BE49-F238E27FC236}">
                <a16:creationId xmlns:a16="http://schemas.microsoft.com/office/drawing/2014/main" id="{77C1042B-408B-2D8B-D3D9-D4EEE36513CC}"/>
              </a:ext>
            </a:extLst>
          </p:cNvPr>
          <p:cNvSpPr>
            <a:spLocks noGrp="1"/>
          </p:cNvSpPr>
          <p:nvPr>
            <p:ph type="body" sz="quarter" idx="23" hasCustomPrompt="1"/>
          </p:nvPr>
        </p:nvSpPr>
        <p:spPr>
          <a:xfrm>
            <a:off x="6116882" y="1828799"/>
            <a:ext cx="2560320" cy="420624"/>
          </a:xfrm>
        </p:spPr>
        <p:txBody>
          <a:bodyPr>
            <a:noAutofit/>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5" name="Content Placeholder 11">
            <a:extLst>
              <a:ext uri="{FF2B5EF4-FFF2-40B4-BE49-F238E27FC236}">
                <a16:creationId xmlns:a16="http://schemas.microsoft.com/office/drawing/2014/main" id="{6792DAD0-10DA-8DF4-73DC-E72012FF55E9}"/>
              </a:ext>
            </a:extLst>
          </p:cNvPr>
          <p:cNvSpPr>
            <a:spLocks noGrp="1"/>
          </p:cNvSpPr>
          <p:nvPr>
            <p:ph sz="quarter" idx="22" hasCustomPrompt="1"/>
          </p:nvPr>
        </p:nvSpPr>
        <p:spPr>
          <a:xfrm>
            <a:off x="6116882" y="2434590"/>
            <a:ext cx="2560320" cy="3432810"/>
          </a:xfrm>
        </p:spPr>
        <p:txBody>
          <a:bodyPr>
            <a:noAutofit/>
          </a:bodyPr>
          <a:lstStyle>
            <a:lvl1pPr marL="228600" indent="-228600">
              <a:defRPr sz="1600"/>
            </a:lvl1pPr>
            <a:lvl2pPr>
              <a:defRPr sz="1400"/>
            </a:lvl2pPr>
            <a:lvl3pPr>
              <a:defRPr sz="1200"/>
            </a:lvl3pPr>
            <a:lvl4pPr>
              <a:defRPr sz="1200"/>
            </a:lvl4pPr>
            <a:lvl5pPr>
              <a:defRPr sz="1200"/>
            </a:lvl5pPr>
            <a:lvl6pPr>
              <a:defRPr sz="1200"/>
            </a:lvl6pPr>
            <a:lvl7pPr>
              <a:defRPr sz="1200"/>
            </a:lvl7pPr>
            <a:lvl8pPr>
              <a:defRPr sz="1200"/>
            </a:lvl8pPr>
            <a:lvl9pPr>
              <a:defRPr sz="1200"/>
            </a:lvl9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28" name="Text Placeholder 15">
            <a:extLst>
              <a:ext uri="{FF2B5EF4-FFF2-40B4-BE49-F238E27FC236}">
                <a16:creationId xmlns:a16="http://schemas.microsoft.com/office/drawing/2014/main" id="{4261E536-F556-C1FE-64FD-5691BBC4FFFF}"/>
              </a:ext>
            </a:extLst>
          </p:cNvPr>
          <p:cNvSpPr>
            <a:spLocks noGrp="1"/>
          </p:cNvSpPr>
          <p:nvPr>
            <p:ph type="body" sz="quarter" idx="21" hasCustomPrompt="1"/>
          </p:nvPr>
        </p:nvSpPr>
        <p:spPr>
          <a:xfrm>
            <a:off x="9582912" y="1828800"/>
            <a:ext cx="2225040" cy="4038600"/>
          </a:xfrm>
        </p:spPr>
        <p:txBody>
          <a:bodyPr>
            <a:noAutofit/>
          </a:bodyPr>
          <a:lstStyle>
            <a:lvl1pPr marL="0" indent="0">
              <a:spcBef>
                <a:spcPts val="1800"/>
              </a:spcBef>
              <a:buClr>
                <a:schemeClr val="tx1">
                  <a:lumMod val="65000"/>
                  <a:lumOff val="35000"/>
                </a:schemeClr>
              </a:buClr>
              <a:buFont typeface="Arial" panose="020B0604020202020204" pitchFamily="34" charset="0"/>
              <a:buChar char="​"/>
              <a:defRPr sz="2000">
                <a:solidFill>
                  <a:schemeClr val="tx1"/>
                </a:solidFill>
              </a:defRPr>
            </a:lvl1pPr>
            <a:lvl2pPr marL="228600" indent="-228600">
              <a:spcBef>
                <a:spcPts val="1200"/>
              </a:spcBef>
              <a:buClr>
                <a:schemeClr val="tx1">
                  <a:lumMod val="65000"/>
                  <a:lumOff val="35000"/>
                </a:schemeClr>
              </a:buClr>
              <a:buFont typeface="Wingdings" panose="05000000000000000000" pitchFamily="2" charset="2"/>
              <a:buChar char="§"/>
              <a:defRPr sz="1800">
                <a:solidFill>
                  <a:schemeClr val="tx1"/>
                </a:solidFill>
              </a:defRPr>
            </a:lvl2pPr>
            <a:lvl3pPr marL="228600" indent="-228600">
              <a:spcBef>
                <a:spcPts val="1200"/>
              </a:spcBef>
              <a:buClr>
                <a:schemeClr val="tx1">
                  <a:lumMod val="65000"/>
                  <a:lumOff val="35000"/>
                </a:schemeClr>
              </a:buClr>
              <a:buFont typeface="Wingdings" panose="05000000000000000000" pitchFamily="2" charset="2"/>
              <a:buChar char="§"/>
              <a:defRPr sz="1800">
                <a:solidFill>
                  <a:schemeClr val="tx1"/>
                </a:solidFill>
              </a:defRPr>
            </a:lvl3pPr>
            <a:lvl4pPr marL="228600" indent="-228600">
              <a:spcBef>
                <a:spcPts val="1200"/>
              </a:spcBef>
              <a:buClr>
                <a:schemeClr val="tx1">
                  <a:lumMod val="65000"/>
                  <a:lumOff val="35000"/>
                </a:schemeClr>
              </a:buClr>
              <a:buFont typeface="Wingdings" panose="05000000000000000000" pitchFamily="2" charset="2"/>
              <a:buChar char="§"/>
              <a:defRPr sz="1800">
                <a:solidFill>
                  <a:schemeClr val="tx1"/>
                </a:solidFill>
              </a:defRPr>
            </a:lvl4pPr>
            <a:lvl5pPr marL="228600" indent="-228600">
              <a:spcBef>
                <a:spcPts val="1200"/>
              </a:spcBef>
              <a:buClr>
                <a:schemeClr val="tx1">
                  <a:lumMod val="65000"/>
                  <a:lumOff val="35000"/>
                </a:schemeClr>
              </a:buClr>
              <a:buFont typeface="Wingdings" panose="05000000000000000000" pitchFamily="2" charset="2"/>
              <a:buChar char="§"/>
              <a:defRPr sz="1800">
                <a:solidFill>
                  <a:schemeClr val="tx1"/>
                </a:solidFill>
              </a:defRPr>
            </a:lvl5pPr>
            <a:lvl6pPr marL="228600" indent="-228600">
              <a:spcBef>
                <a:spcPts val="1200"/>
              </a:spcBef>
              <a:buClr>
                <a:schemeClr val="tx1">
                  <a:lumMod val="65000"/>
                  <a:lumOff val="35000"/>
                </a:schemeClr>
              </a:buClr>
              <a:buFont typeface="Wingdings" panose="05000000000000000000" pitchFamily="2" charset="2"/>
              <a:buChar char="§"/>
              <a:defRPr sz="1800">
                <a:solidFill>
                  <a:schemeClr val="tx1"/>
                </a:solidFill>
              </a:defRPr>
            </a:lvl6pPr>
            <a:lvl7pPr marL="228600" indent="-228600">
              <a:spcBef>
                <a:spcPts val="1200"/>
              </a:spcBef>
              <a:buClr>
                <a:schemeClr val="tx1">
                  <a:lumMod val="65000"/>
                  <a:lumOff val="35000"/>
                </a:schemeClr>
              </a:buClr>
              <a:buFont typeface="Wingdings" panose="05000000000000000000" pitchFamily="2" charset="2"/>
              <a:buChar char="§"/>
              <a:defRPr sz="1800">
                <a:solidFill>
                  <a:schemeClr val="tx1"/>
                </a:solidFill>
              </a:defRPr>
            </a:lvl7pPr>
            <a:lvl8pPr marL="228600" indent="-228600">
              <a:spcBef>
                <a:spcPts val="1200"/>
              </a:spcBef>
              <a:buClr>
                <a:schemeClr val="tx1">
                  <a:lumMod val="65000"/>
                  <a:lumOff val="35000"/>
                </a:schemeClr>
              </a:buClr>
              <a:buFont typeface="Wingdings" panose="05000000000000000000" pitchFamily="2" charset="2"/>
              <a:buChar char="§"/>
              <a:defRPr sz="1800">
                <a:solidFill>
                  <a:schemeClr val="tx1"/>
                </a:solidFill>
              </a:defRPr>
            </a:lvl8pPr>
            <a:lvl9pPr marL="228600" indent="-228600">
              <a:spcBef>
                <a:spcPts val="1200"/>
              </a:spcBef>
              <a:buClr>
                <a:schemeClr val="tx1">
                  <a:lumMod val="65000"/>
                  <a:lumOff val="35000"/>
                </a:schemeClr>
              </a:buClr>
              <a:buFont typeface="Wingdings" panose="05000000000000000000" pitchFamily="2" charset="2"/>
              <a:buChar char="§"/>
              <a:defRPr sz="1800">
                <a:solidFill>
                  <a:schemeClr val="tx1"/>
                </a:solidFill>
              </a:defRPr>
            </a:lvl9pPr>
          </a:lstStyle>
          <a:p>
            <a:pPr lvl="0"/>
            <a:r>
              <a:t>Key takeaway or statement</a:t>
            </a:r>
            <a:r>
              <a:rPr lang="en-US"/>
              <a:t>, use sentence case</a:t>
            </a:r>
            <a:endParaRPr/>
          </a:p>
          <a:p>
            <a:pPr lvl="1"/>
            <a:r>
              <a:t>Second level</a:t>
            </a:r>
          </a:p>
        </p:txBody>
      </p:sp>
    </p:spTree>
    <p:extLst>
      <p:ext uri="{BB962C8B-B14F-4D97-AF65-F5344CB8AC3E}">
        <p14:creationId xmlns:p14="http://schemas.microsoft.com/office/powerpoint/2010/main" val="1856310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Columns + 2 Takeaway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CFA9B95-C7D9-EBCC-7FBE-109F7371B8B3}"/>
              </a:ext>
            </a:extLst>
          </p:cNvPr>
          <p:cNvSpPr>
            <a:spLocks noGrp="1"/>
          </p:cNvSpPr>
          <p:nvPr>
            <p:ph type="sldNum" sz="quarter" idx="12"/>
          </p:nvPr>
        </p:nvSpPr>
        <p:spPr/>
        <p:txBody>
          <a:bodyPr>
            <a:noAutofit/>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15817424-F209-70E7-FD1B-5EFAE6E7D019}"/>
              </a:ext>
            </a:extLst>
          </p:cNvPr>
          <p:cNvSpPr>
            <a:spLocks noGrp="1"/>
          </p:cNvSpPr>
          <p:nvPr>
            <p:ph type="dt" sz="half" idx="10"/>
          </p:nvPr>
        </p:nvSpPr>
        <p:spPr/>
        <p:txBody>
          <a:bodyPr>
            <a:noAutofit/>
          </a:bodyPr>
          <a:lstStyle/>
          <a:p>
            <a:fld id="{402416CF-69D3-4BE9-8E00-00CA67F15E58}" type="datetime1">
              <a:rPr lang="en-US" smtClean="0"/>
              <a:t>9/18/2026</a:t>
            </a:fld>
            <a:endParaRPr/>
          </a:p>
        </p:txBody>
      </p:sp>
      <p:sp>
        <p:nvSpPr>
          <p:cNvPr id="4" name="Footer Placeholder 3">
            <a:extLst>
              <a:ext uri="{FF2B5EF4-FFF2-40B4-BE49-F238E27FC236}">
                <a16:creationId xmlns:a16="http://schemas.microsoft.com/office/drawing/2014/main" id="{E7E6E406-6B00-EDAA-032A-9078F16DA7FA}"/>
              </a:ext>
            </a:extLst>
          </p:cNvPr>
          <p:cNvSpPr>
            <a:spLocks noGrp="1"/>
          </p:cNvSpPr>
          <p:nvPr>
            <p:ph type="ftr" sz="quarter" idx="11"/>
          </p:nvPr>
        </p:nvSpPr>
        <p:spPr/>
        <p:txBody>
          <a:bodyPr>
            <a:noAutofit/>
          </a:bodyPr>
          <a:lstStyle/>
          <a:p>
            <a:endParaRPr/>
          </a:p>
        </p:txBody>
      </p:sp>
      <p:sp>
        <p:nvSpPr>
          <p:cNvPr id="2" name="Title 1">
            <a:extLst>
              <a:ext uri="{FF2B5EF4-FFF2-40B4-BE49-F238E27FC236}">
                <a16:creationId xmlns:a16="http://schemas.microsoft.com/office/drawing/2014/main" id="{C5F4DD3B-78D6-F6A5-6E7D-5AA013467762}"/>
              </a:ext>
            </a:extLst>
          </p:cNvPr>
          <p:cNvSpPr>
            <a:spLocks noGrp="1"/>
          </p:cNvSpPr>
          <p:nvPr>
            <p:ph type="title" hasCustomPrompt="1"/>
          </p:nvPr>
        </p:nvSpPr>
        <p:spPr/>
        <p:txBody>
          <a:bodyPr>
            <a:noAutofit/>
          </a:bodyPr>
          <a:lstStyle/>
          <a:p>
            <a:r>
              <a:t>Use sentence case for slide titles</a:t>
            </a:r>
          </a:p>
        </p:txBody>
      </p:sp>
      <p:sp>
        <p:nvSpPr>
          <p:cNvPr id="6" name="Text Placeholder 15">
            <a:extLst>
              <a:ext uri="{FF2B5EF4-FFF2-40B4-BE49-F238E27FC236}">
                <a16:creationId xmlns:a16="http://schemas.microsoft.com/office/drawing/2014/main" id="{2DBD0D28-9D8E-0C5B-DB18-BA8A04C408B7}"/>
              </a:ext>
            </a:extLst>
          </p:cNvPr>
          <p:cNvSpPr>
            <a:spLocks noGrp="1"/>
          </p:cNvSpPr>
          <p:nvPr>
            <p:ph type="body" sz="quarter" idx="13" hasCustomPrompt="1"/>
          </p:nvPr>
        </p:nvSpPr>
        <p:spPr>
          <a:xfrm>
            <a:off x="457199" y="998773"/>
            <a:ext cx="11277602" cy="416352"/>
          </a:xfrm>
        </p:spPr>
        <p:txBody>
          <a:bodyPr>
            <a:noAutofit/>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
        <p:nvSpPr>
          <p:cNvPr id="9" name="Text Placeholder 15">
            <a:extLst>
              <a:ext uri="{FF2B5EF4-FFF2-40B4-BE49-F238E27FC236}">
                <a16:creationId xmlns:a16="http://schemas.microsoft.com/office/drawing/2014/main" id="{7BDC6453-E594-964C-EC86-658BF59E1EEE}"/>
              </a:ext>
            </a:extLst>
          </p:cNvPr>
          <p:cNvSpPr>
            <a:spLocks noGrp="1"/>
          </p:cNvSpPr>
          <p:nvPr>
            <p:ph type="body" sz="quarter" idx="15" hasCustomPrompt="1"/>
          </p:nvPr>
        </p:nvSpPr>
        <p:spPr>
          <a:xfrm>
            <a:off x="457200" y="1828799"/>
            <a:ext cx="3566160" cy="416351"/>
          </a:xfrm>
        </p:spPr>
        <p:txBody>
          <a:bodyPr>
            <a:noAutofit/>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7" name="Content Placeholder 15">
            <a:extLst>
              <a:ext uri="{FF2B5EF4-FFF2-40B4-BE49-F238E27FC236}">
                <a16:creationId xmlns:a16="http://schemas.microsoft.com/office/drawing/2014/main" id="{BDC624F2-6EB1-E2DF-3A55-A52F999E3952}"/>
              </a:ext>
            </a:extLst>
          </p:cNvPr>
          <p:cNvSpPr>
            <a:spLocks noGrp="1"/>
          </p:cNvSpPr>
          <p:nvPr>
            <p:ph sz="quarter" idx="20" hasCustomPrompt="1"/>
          </p:nvPr>
        </p:nvSpPr>
        <p:spPr>
          <a:xfrm>
            <a:off x="457200" y="2460813"/>
            <a:ext cx="3566160" cy="2399643"/>
          </a:xfrm>
        </p:spPr>
        <p:txBody>
          <a:bodyPr>
            <a:noAutofit/>
          </a:bodyPr>
          <a:lstStyle>
            <a:lvl1pPr marL="228600" indent="-228600">
              <a:defRPr sz="1800"/>
            </a:lvl1pPr>
            <a:lvl2pPr>
              <a:defRPr sz="1600"/>
            </a:lvl2pPr>
            <a:lvl3pPr>
              <a:defRPr sz="1400"/>
            </a:lvl3pPr>
            <a:lvl4pPr>
              <a:defRPr sz="1400"/>
            </a:lvl4pPr>
            <a:lvl5pPr>
              <a:defRPr sz="1400"/>
            </a:lvl5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1" name="Text Placeholder 15">
            <a:extLst>
              <a:ext uri="{FF2B5EF4-FFF2-40B4-BE49-F238E27FC236}">
                <a16:creationId xmlns:a16="http://schemas.microsoft.com/office/drawing/2014/main" id="{212783C0-58B5-24BA-D5DC-F367B1075368}"/>
              </a:ext>
            </a:extLst>
          </p:cNvPr>
          <p:cNvSpPr>
            <a:spLocks noGrp="1"/>
          </p:cNvSpPr>
          <p:nvPr>
            <p:ph type="body" sz="quarter" idx="17" hasCustomPrompt="1"/>
          </p:nvPr>
        </p:nvSpPr>
        <p:spPr>
          <a:xfrm>
            <a:off x="4312920" y="1828799"/>
            <a:ext cx="3566160" cy="416351"/>
          </a:xfrm>
        </p:spPr>
        <p:txBody>
          <a:bodyPr>
            <a:noAutofit/>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19" name="Content Placeholder 15">
            <a:extLst>
              <a:ext uri="{FF2B5EF4-FFF2-40B4-BE49-F238E27FC236}">
                <a16:creationId xmlns:a16="http://schemas.microsoft.com/office/drawing/2014/main" id="{8877E346-3F26-A83C-CEE1-3E0582A64E49}"/>
              </a:ext>
            </a:extLst>
          </p:cNvPr>
          <p:cNvSpPr>
            <a:spLocks noGrp="1"/>
          </p:cNvSpPr>
          <p:nvPr>
            <p:ph sz="quarter" idx="21" hasCustomPrompt="1"/>
          </p:nvPr>
        </p:nvSpPr>
        <p:spPr>
          <a:xfrm>
            <a:off x="4312920" y="2460813"/>
            <a:ext cx="3566160" cy="2399643"/>
          </a:xfrm>
        </p:spPr>
        <p:txBody>
          <a:bodyPr>
            <a:noAutofit/>
          </a:bodyPr>
          <a:lstStyle>
            <a:lvl1pPr marL="228600" indent="-228600">
              <a:defRPr sz="1800"/>
            </a:lvl1pPr>
            <a:lvl2pPr>
              <a:defRPr sz="1600"/>
            </a:lvl2pPr>
            <a:lvl3pPr>
              <a:defRPr sz="1400"/>
            </a:lvl3pPr>
            <a:lvl4pPr>
              <a:defRPr sz="1400"/>
            </a:lvl4pPr>
            <a:lvl5pPr>
              <a:defRPr sz="1400"/>
            </a:lvl5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2" name="Text Placeholder 15">
            <a:extLst>
              <a:ext uri="{FF2B5EF4-FFF2-40B4-BE49-F238E27FC236}">
                <a16:creationId xmlns:a16="http://schemas.microsoft.com/office/drawing/2014/main" id="{049C2757-8494-EDBA-F4EF-E5E802C9BCA1}"/>
              </a:ext>
            </a:extLst>
          </p:cNvPr>
          <p:cNvSpPr>
            <a:spLocks noGrp="1"/>
          </p:cNvSpPr>
          <p:nvPr>
            <p:ph type="body" sz="quarter" idx="19" hasCustomPrompt="1"/>
          </p:nvPr>
        </p:nvSpPr>
        <p:spPr>
          <a:xfrm>
            <a:off x="8168641" y="1828799"/>
            <a:ext cx="3566160" cy="416351"/>
          </a:xfrm>
        </p:spPr>
        <p:txBody>
          <a:bodyPr>
            <a:noAutofit/>
          </a:bodyPr>
          <a:lstStyle>
            <a:lvl1pPr marL="0" indent="0">
              <a:spcBef>
                <a:spcPts val="0"/>
              </a:spcBef>
              <a:buNone/>
              <a:defRPr sz="2400">
                <a:solidFill>
                  <a:schemeClr val="accent2"/>
                </a:solidFill>
              </a:defRPr>
            </a:lvl1pPr>
            <a:lvl2pPr marL="0" indent="0">
              <a:spcBef>
                <a:spcPts val="0"/>
              </a:spcBef>
              <a:buNone/>
              <a:defRPr sz="2400">
                <a:solidFill>
                  <a:schemeClr val="accent2"/>
                </a:solidFill>
              </a:defRPr>
            </a:lvl2pPr>
            <a:lvl3pPr marL="0" indent="0">
              <a:spcBef>
                <a:spcPts val="0"/>
              </a:spcBef>
              <a:buNone/>
              <a:defRPr sz="2400">
                <a:solidFill>
                  <a:schemeClr val="accent2"/>
                </a:solidFill>
              </a:defRPr>
            </a:lvl3pPr>
            <a:lvl4pPr marL="0" indent="0">
              <a:spcBef>
                <a:spcPts val="0"/>
              </a:spcBef>
              <a:buNone/>
              <a:defRPr sz="2400">
                <a:solidFill>
                  <a:schemeClr val="accent2"/>
                </a:solidFill>
              </a:defRPr>
            </a:lvl4pPr>
            <a:lvl5pPr marL="0" indent="0">
              <a:spcBef>
                <a:spcPts val="0"/>
              </a:spcBef>
              <a:buNone/>
              <a:defRPr sz="2400">
                <a:solidFill>
                  <a:schemeClr val="accent2"/>
                </a:solidFill>
              </a:defRPr>
            </a:lvl5pPr>
            <a:lvl6pPr marL="0" indent="0">
              <a:spcBef>
                <a:spcPts val="0"/>
              </a:spcBef>
              <a:buNone/>
              <a:defRPr sz="2400">
                <a:solidFill>
                  <a:schemeClr val="accent2"/>
                </a:solidFill>
              </a:defRPr>
            </a:lvl6pPr>
            <a:lvl7pPr marL="0" indent="0">
              <a:spcBef>
                <a:spcPts val="0"/>
              </a:spcBef>
              <a:buNone/>
              <a:defRPr sz="2400">
                <a:solidFill>
                  <a:schemeClr val="accent2"/>
                </a:solidFill>
              </a:defRPr>
            </a:lvl7pPr>
            <a:lvl8pPr marL="0" indent="0">
              <a:spcBef>
                <a:spcPts val="0"/>
              </a:spcBef>
              <a:buNone/>
              <a:defRPr sz="2400">
                <a:solidFill>
                  <a:schemeClr val="accent2"/>
                </a:solidFill>
              </a:defRPr>
            </a:lvl8pPr>
            <a:lvl9pPr marL="0" indent="0">
              <a:spcBef>
                <a:spcPts val="0"/>
              </a:spcBef>
              <a:buNone/>
              <a:defRPr sz="2400">
                <a:solidFill>
                  <a:schemeClr val="accent2"/>
                </a:solidFill>
              </a:defRPr>
            </a:lvl9pPr>
          </a:lstStyle>
          <a:p>
            <a:pPr lvl="0"/>
            <a:r>
              <a:t>Heading</a:t>
            </a:r>
            <a:r>
              <a:rPr lang="en-US"/>
              <a:t>, use sentence case</a:t>
            </a:r>
            <a:endParaRPr/>
          </a:p>
        </p:txBody>
      </p:sp>
      <p:sp>
        <p:nvSpPr>
          <p:cNvPr id="20" name="Content Placeholder 15">
            <a:extLst>
              <a:ext uri="{FF2B5EF4-FFF2-40B4-BE49-F238E27FC236}">
                <a16:creationId xmlns:a16="http://schemas.microsoft.com/office/drawing/2014/main" id="{849DF32A-0D36-B1BE-2EDA-7D63C1D9C64D}"/>
              </a:ext>
            </a:extLst>
          </p:cNvPr>
          <p:cNvSpPr>
            <a:spLocks noGrp="1"/>
          </p:cNvSpPr>
          <p:nvPr>
            <p:ph sz="quarter" idx="22" hasCustomPrompt="1"/>
          </p:nvPr>
        </p:nvSpPr>
        <p:spPr>
          <a:xfrm>
            <a:off x="8168641" y="2460813"/>
            <a:ext cx="3566160" cy="2399643"/>
          </a:xfrm>
        </p:spPr>
        <p:txBody>
          <a:bodyPr>
            <a:noAutofit/>
          </a:bodyPr>
          <a:lstStyle>
            <a:lvl1pPr marL="228600" indent="-228600">
              <a:defRPr sz="1800"/>
            </a:lvl1pPr>
            <a:lvl2pPr>
              <a:defRPr sz="1600"/>
            </a:lvl2pPr>
            <a:lvl3pPr>
              <a:defRPr sz="1400"/>
            </a:lvl3pPr>
            <a:lvl4pPr>
              <a:defRPr sz="1400"/>
            </a:lvl4pPr>
            <a:lvl5pPr>
              <a:defRPr sz="1400"/>
            </a:lvl5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0" name="Text Placeholder 15">
            <a:extLst>
              <a:ext uri="{FF2B5EF4-FFF2-40B4-BE49-F238E27FC236}">
                <a16:creationId xmlns:a16="http://schemas.microsoft.com/office/drawing/2014/main" id="{C80B6166-046C-6745-DD2B-E16613CF9D81}"/>
              </a:ext>
            </a:extLst>
          </p:cNvPr>
          <p:cNvSpPr>
            <a:spLocks noGrp="1"/>
          </p:cNvSpPr>
          <p:nvPr>
            <p:ph type="body" sz="quarter" idx="23" hasCustomPrompt="1"/>
          </p:nvPr>
        </p:nvSpPr>
        <p:spPr>
          <a:xfrm>
            <a:off x="685800" y="5486400"/>
            <a:ext cx="3947887" cy="798906"/>
          </a:xfrm>
        </p:spPr>
        <p:txBody>
          <a:bodyPr>
            <a:noAutofit/>
          </a:bodyPr>
          <a:lstStyle>
            <a:lvl1pPr marL="0" indent="0">
              <a:spcBef>
                <a:spcPts val="1800"/>
              </a:spcBef>
              <a:buFont typeface="Arial" panose="020B0604020202020204" pitchFamily="34" charset="0"/>
              <a:buChar char="​"/>
              <a:defRPr sz="2000">
                <a:solidFill>
                  <a:schemeClr val="tx1"/>
                </a:solidFill>
              </a:defRPr>
            </a:lvl1pPr>
            <a:lvl2pPr marL="228600" indent="-228600">
              <a:spcBef>
                <a:spcPts val="1200"/>
              </a:spcBef>
              <a:buClr>
                <a:schemeClr val="tx1"/>
              </a:buClr>
              <a:buFont typeface="Wingdings" panose="05000000000000000000" pitchFamily="2" charset="2"/>
              <a:buChar char="§"/>
              <a:defRPr sz="1800">
                <a:solidFill>
                  <a:schemeClr val="tx1"/>
                </a:solidFill>
              </a:defRPr>
            </a:lvl2pPr>
            <a:lvl3pPr marL="228600" indent="-228600">
              <a:spcBef>
                <a:spcPts val="1200"/>
              </a:spcBef>
              <a:buClr>
                <a:schemeClr val="tx1"/>
              </a:buClr>
              <a:buFont typeface="Wingdings" panose="05000000000000000000" pitchFamily="2" charset="2"/>
              <a:buChar char="§"/>
              <a:defRPr sz="1800">
                <a:solidFill>
                  <a:schemeClr val="tx1"/>
                </a:solidFill>
              </a:defRPr>
            </a:lvl3pPr>
            <a:lvl4pPr marL="228600" indent="-228600">
              <a:spcBef>
                <a:spcPts val="1200"/>
              </a:spcBef>
              <a:buClr>
                <a:schemeClr val="tx1"/>
              </a:buClr>
              <a:buFont typeface="Wingdings" panose="05000000000000000000" pitchFamily="2" charset="2"/>
              <a:buChar char="§"/>
              <a:defRPr sz="1800">
                <a:solidFill>
                  <a:schemeClr val="tx1"/>
                </a:solidFill>
              </a:defRPr>
            </a:lvl4pPr>
            <a:lvl5pPr marL="228600" indent="-228600">
              <a:spcBef>
                <a:spcPts val="1200"/>
              </a:spcBef>
              <a:buClr>
                <a:schemeClr val="tx1"/>
              </a:buClr>
              <a:buFont typeface="Wingdings" panose="05000000000000000000" pitchFamily="2" charset="2"/>
              <a:buChar char="§"/>
              <a:defRPr sz="1800">
                <a:solidFill>
                  <a:schemeClr val="tx1"/>
                </a:solidFill>
              </a:defRPr>
            </a:lvl5pPr>
            <a:lvl6pPr marL="228600" indent="-228600">
              <a:spcBef>
                <a:spcPts val="1200"/>
              </a:spcBef>
              <a:buClr>
                <a:schemeClr val="tx1"/>
              </a:buClr>
              <a:buFont typeface="Wingdings" panose="05000000000000000000" pitchFamily="2" charset="2"/>
              <a:buChar char="§"/>
              <a:defRPr sz="1800">
                <a:solidFill>
                  <a:schemeClr val="tx1"/>
                </a:solidFill>
              </a:defRPr>
            </a:lvl6pPr>
            <a:lvl7pPr marL="228600" indent="-228600">
              <a:spcBef>
                <a:spcPts val="1200"/>
              </a:spcBef>
              <a:buClr>
                <a:schemeClr val="tx1"/>
              </a:buClr>
              <a:buFont typeface="Wingdings" panose="05000000000000000000" pitchFamily="2" charset="2"/>
              <a:buChar char="§"/>
              <a:defRPr sz="1800">
                <a:solidFill>
                  <a:schemeClr val="tx1"/>
                </a:solidFill>
              </a:defRPr>
            </a:lvl7pPr>
            <a:lvl8pPr marL="228600" indent="-228600">
              <a:spcBef>
                <a:spcPts val="1200"/>
              </a:spcBef>
              <a:buClr>
                <a:schemeClr val="tx1"/>
              </a:buClr>
              <a:buFont typeface="Wingdings" panose="05000000000000000000" pitchFamily="2" charset="2"/>
              <a:buChar char="§"/>
              <a:defRPr sz="1800">
                <a:solidFill>
                  <a:schemeClr val="tx1"/>
                </a:solidFill>
              </a:defRPr>
            </a:lvl8pPr>
            <a:lvl9pPr marL="228600" indent="-228600">
              <a:spcBef>
                <a:spcPts val="1200"/>
              </a:spcBef>
              <a:buClr>
                <a:schemeClr val="tx1"/>
              </a:buClr>
              <a:buFont typeface="Wingdings" panose="05000000000000000000" pitchFamily="2" charset="2"/>
              <a:buChar char="§"/>
              <a:defRPr sz="1800">
                <a:solidFill>
                  <a:schemeClr val="tx1"/>
                </a:solidFill>
              </a:defRPr>
            </a:lvl9pPr>
          </a:lstStyle>
          <a:p>
            <a:pPr lvl="0"/>
            <a:r>
              <a:t>Key takeaway or statement</a:t>
            </a:r>
            <a:r>
              <a:rPr lang="en-US"/>
              <a:t>, use sentence case</a:t>
            </a:r>
            <a:endParaRPr/>
          </a:p>
          <a:p>
            <a:pPr lvl="1"/>
            <a:r>
              <a:t>Second level</a:t>
            </a:r>
          </a:p>
        </p:txBody>
      </p:sp>
      <p:sp>
        <p:nvSpPr>
          <p:cNvPr id="13" name="Text Placeholder 15">
            <a:extLst>
              <a:ext uri="{FF2B5EF4-FFF2-40B4-BE49-F238E27FC236}">
                <a16:creationId xmlns:a16="http://schemas.microsoft.com/office/drawing/2014/main" id="{6B4DEA0C-3353-6EEE-B298-148D228C9C02}"/>
              </a:ext>
            </a:extLst>
          </p:cNvPr>
          <p:cNvSpPr>
            <a:spLocks noGrp="1"/>
          </p:cNvSpPr>
          <p:nvPr>
            <p:ph type="body" sz="quarter" idx="24" hasCustomPrompt="1"/>
          </p:nvPr>
        </p:nvSpPr>
        <p:spPr>
          <a:xfrm>
            <a:off x="5166360" y="5486400"/>
            <a:ext cx="3947887" cy="798906"/>
          </a:xfrm>
        </p:spPr>
        <p:txBody>
          <a:bodyPr>
            <a:noAutofit/>
          </a:bodyPr>
          <a:lstStyle>
            <a:lvl1pPr marL="0" indent="0">
              <a:spcBef>
                <a:spcPts val="1800"/>
              </a:spcBef>
              <a:buFont typeface="Arial" panose="020B0604020202020204" pitchFamily="34" charset="0"/>
              <a:buChar char="​"/>
              <a:defRPr sz="2000">
                <a:solidFill>
                  <a:schemeClr val="tx1"/>
                </a:solidFill>
              </a:defRPr>
            </a:lvl1pPr>
            <a:lvl2pPr marL="228600" indent="-228600">
              <a:spcBef>
                <a:spcPts val="1200"/>
              </a:spcBef>
              <a:buClr>
                <a:schemeClr val="tx1"/>
              </a:buClr>
              <a:buFont typeface="Wingdings" panose="05000000000000000000" pitchFamily="2" charset="2"/>
              <a:buChar char="§"/>
              <a:defRPr sz="1800">
                <a:solidFill>
                  <a:schemeClr val="tx1"/>
                </a:solidFill>
              </a:defRPr>
            </a:lvl2pPr>
            <a:lvl3pPr marL="228600" indent="-228600">
              <a:spcBef>
                <a:spcPts val="1200"/>
              </a:spcBef>
              <a:buClr>
                <a:schemeClr val="tx1"/>
              </a:buClr>
              <a:buFont typeface="Wingdings" panose="05000000000000000000" pitchFamily="2" charset="2"/>
              <a:buChar char="§"/>
              <a:defRPr sz="1800">
                <a:solidFill>
                  <a:schemeClr val="tx1"/>
                </a:solidFill>
              </a:defRPr>
            </a:lvl3pPr>
            <a:lvl4pPr marL="228600" indent="-228600">
              <a:spcBef>
                <a:spcPts val="1200"/>
              </a:spcBef>
              <a:buClr>
                <a:schemeClr val="tx1"/>
              </a:buClr>
              <a:buFont typeface="Wingdings" panose="05000000000000000000" pitchFamily="2" charset="2"/>
              <a:buChar char="§"/>
              <a:defRPr sz="1800">
                <a:solidFill>
                  <a:schemeClr val="tx1"/>
                </a:solidFill>
              </a:defRPr>
            </a:lvl4pPr>
            <a:lvl5pPr marL="228600" indent="-228600">
              <a:spcBef>
                <a:spcPts val="1200"/>
              </a:spcBef>
              <a:buClr>
                <a:schemeClr val="tx1"/>
              </a:buClr>
              <a:buFont typeface="Wingdings" panose="05000000000000000000" pitchFamily="2" charset="2"/>
              <a:buChar char="§"/>
              <a:defRPr sz="1800">
                <a:solidFill>
                  <a:schemeClr val="tx1"/>
                </a:solidFill>
              </a:defRPr>
            </a:lvl5pPr>
            <a:lvl6pPr marL="228600" indent="-228600">
              <a:spcBef>
                <a:spcPts val="1200"/>
              </a:spcBef>
              <a:buClr>
                <a:schemeClr val="tx1"/>
              </a:buClr>
              <a:buFont typeface="Wingdings" panose="05000000000000000000" pitchFamily="2" charset="2"/>
              <a:buChar char="§"/>
              <a:defRPr sz="1800">
                <a:solidFill>
                  <a:schemeClr val="tx1"/>
                </a:solidFill>
              </a:defRPr>
            </a:lvl6pPr>
            <a:lvl7pPr marL="228600" indent="-228600">
              <a:spcBef>
                <a:spcPts val="1200"/>
              </a:spcBef>
              <a:buClr>
                <a:schemeClr val="tx1"/>
              </a:buClr>
              <a:buFont typeface="Wingdings" panose="05000000000000000000" pitchFamily="2" charset="2"/>
              <a:buChar char="§"/>
              <a:defRPr sz="1800">
                <a:solidFill>
                  <a:schemeClr val="tx1"/>
                </a:solidFill>
              </a:defRPr>
            </a:lvl7pPr>
            <a:lvl8pPr marL="228600" indent="-228600">
              <a:spcBef>
                <a:spcPts val="1200"/>
              </a:spcBef>
              <a:buClr>
                <a:schemeClr val="tx1"/>
              </a:buClr>
              <a:buFont typeface="Wingdings" panose="05000000000000000000" pitchFamily="2" charset="2"/>
              <a:buChar char="§"/>
              <a:defRPr sz="1800">
                <a:solidFill>
                  <a:schemeClr val="tx1"/>
                </a:solidFill>
              </a:defRPr>
            </a:lvl8pPr>
            <a:lvl9pPr marL="228600" indent="-228600">
              <a:spcBef>
                <a:spcPts val="1200"/>
              </a:spcBef>
              <a:buClr>
                <a:schemeClr val="tx1"/>
              </a:buClr>
              <a:buFont typeface="Wingdings" panose="05000000000000000000" pitchFamily="2" charset="2"/>
              <a:buChar char="§"/>
              <a:defRPr sz="1800">
                <a:solidFill>
                  <a:schemeClr val="tx1"/>
                </a:solidFill>
              </a:defRPr>
            </a:lvl9pPr>
          </a:lstStyle>
          <a:p>
            <a:pPr lvl="0"/>
            <a:r>
              <a:t>Key takeaway or statement</a:t>
            </a:r>
            <a:r>
              <a:rPr lang="en-US"/>
              <a:t>, use sentence case</a:t>
            </a:r>
            <a:endParaRPr/>
          </a:p>
          <a:p>
            <a:pPr lvl="1"/>
            <a:r>
              <a:t>Second level</a:t>
            </a:r>
          </a:p>
        </p:txBody>
      </p:sp>
    </p:spTree>
    <p:extLst>
      <p:ext uri="{BB962C8B-B14F-4D97-AF65-F5344CB8AC3E}">
        <p14:creationId xmlns:p14="http://schemas.microsoft.com/office/powerpoint/2010/main" val="16481482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Picture + Content + Takeaway">
    <p:spTree>
      <p:nvGrpSpPr>
        <p:cNvPr id="1" name=""/>
        <p:cNvGrpSpPr/>
        <p:nvPr/>
      </p:nvGrpSpPr>
      <p:grpSpPr>
        <a:xfrm>
          <a:off x="0" y="0"/>
          <a:ext cx="0" cy="0"/>
          <a:chOff x="0" y="0"/>
          <a:chExt cx="0" cy="0"/>
        </a:xfrm>
      </p:grpSpPr>
      <p:sp>
        <p:nvSpPr>
          <p:cNvPr id="11" name="Do not remove" hidden="1">
            <a:extLst>
              <a:ext uri="{FF2B5EF4-FFF2-40B4-BE49-F238E27FC236}">
                <a16:creationId xmlns:a16="http://schemas.microsoft.com/office/drawing/2014/main" id="{080C450F-5E5E-B55C-9C89-945B37D5D2BF}"/>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425370C-3B79-6EC4-4A32-1AAEF99F676F}"/>
              </a:ext>
              <a:ext uri="{C183D7F6-B498-43B3-948B-1728B52AA6E4}">
                <adec:decorative xmlns:adec="http://schemas.microsoft.com/office/drawing/2017/decorative" val="1"/>
              </a:ext>
            </a:extLst>
          </p:cNvPr>
          <p:cNvSpPr/>
          <p:nvPr/>
        </p:nvSpPr>
        <p:spPr>
          <a:xfrm>
            <a:off x="9814560" y="0"/>
            <a:ext cx="2377440" cy="6858000"/>
          </a:xfrm>
          <a:prstGeom prst="rect">
            <a:avLst/>
          </a:prstGeom>
          <a:solidFill>
            <a:srgbClr val="AECF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grpSp>
        <p:nvGrpSpPr>
          <p:cNvPr id="7" name="Group 6">
            <a:extLst>
              <a:ext uri="{FF2B5EF4-FFF2-40B4-BE49-F238E27FC236}">
                <a16:creationId xmlns:a16="http://schemas.microsoft.com/office/drawing/2014/main" id="{E260417C-61E6-107F-8ACC-B842685BF851}"/>
              </a:ext>
              <a:ext uri="{C183D7F6-B498-43B3-948B-1728B52AA6E4}">
                <adec:decorative xmlns:adec="http://schemas.microsoft.com/office/drawing/2017/decorative" val="1"/>
              </a:ext>
            </a:extLst>
          </p:cNvPr>
          <p:cNvGrpSpPr>
            <a:grpSpLocks noChangeAspect="1"/>
          </p:cNvGrpSpPr>
          <p:nvPr>
            <p:custDataLst>
              <p:tags r:id="rId2"/>
            </p:custDataLst>
          </p:nvPr>
        </p:nvGrpSpPr>
        <p:grpSpPr>
          <a:xfrm>
            <a:off x="11370469" y="6150768"/>
            <a:ext cx="366286" cy="365760"/>
            <a:chOff x="10544053" y="454493"/>
            <a:chExt cx="1190747" cy="1189037"/>
          </a:xfrm>
        </p:grpSpPr>
        <p:sp>
          <p:nvSpPr>
            <p:cNvPr id="8" name="Rectangle 7">
              <a:extLst>
                <a:ext uri="{FF2B5EF4-FFF2-40B4-BE49-F238E27FC236}">
                  <a16:creationId xmlns:a16="http://schemas.microsoft.com/office/drawing/2014/main" id="{7DB583C5-60E8-4407-0777-FFBF4BCA42B2}"/>
                </a:ext>
              </a:extLst>
            </p:cNvPr>
            <p:cNvSpPr/>
            <p:nvPr/>
          </p:nvSpPr>
          <p:spPr>
            <a:xfrm>
              <a:off x="10544053" y="741363"/>
              <a:ext cx="1190747" cy="58737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9" name="Freeform: Shape 8">
              <a:extLst>
                <a:ext uri="{FF2B5EF4-FFF2-40B4-BE49-F238E27FC236}">
                  <a16:creationId xmlns:a16="http://schemas.microsoft.com/office/drawing/2014/main" id="{42FA5649-5A34-7BE5-F5C1-D154D7F7417A}"/>
                </a:ext>
              </a:extLst>
            </p:cNvPr>
            <p:cNvSpPr/>
            <p:nvPr/>
          </p:nvSpPr>
          <p:spPr>
            <a:xfrm>
              <a:off x="10544053" y="454493"/>
              <a:ext cx="1190747" cy="1189037"/>
            </a:xfrm>
            <a:custGeom>
              <a:avLst/>
              <a:gdLst>
                <a:gd name="connsiteX0" fmla="*/ 2055668 w 2411557"/>
                <a:gd name="connsiteY0" fmla="*/ 982807 h 2408093"/>
                <a:gd name="connsiteX1" fmla="*/ 2158712 w 2411557"/>
                <a:gd name="connsiteY1" fmla="*/ 1294534 h 2408093"/>
                <a:gd name="connsiteX2" fmla="*/ 1951759 w 2411557"/>
                <a:gd name="connsiteY2" fmla="*/ 1294534 h 2408093"/>
                <a:gd name="connsiteX3" fmla="*/ 197427 w 2411557"/>
                <a:gd name="connsiteY3" fmla="*/ 944707 h 2408093"/>
                <a:gd name="connsiteX4" fmla="*/ 353291 w 2411557"/>
                <a:gd name="connsiteY4" fmla="*/ 944707 h 2408093"/>
                <a:gd name="connsiteX5" fmla="*/ 472786 w 2411557"/>
                <a:gd name="connsiteY5" fmla="*/ 1059007 h 2408093"/>
                <a:gd name="connsiteX6" fmla="*/ 353291 w 2411557"/>
                <a:gd name="connsiteY6" fmla="*/ 1174173 h 2408093"/>
                <a:gd name="connsiteX7" fmla="*/ 197427 w 2411557"/>
                <a:gd name="connsiteY7" fmla="*/ 1174173 h 2408093"/>
                <a:gd name="connsiteX8" fmla="*/ 1222664 w 2411557"/>
                <a:gd name="connsiteY8" fmla="*/ 740352 h 2408093"/>
                <a:gd name="connsiteX9" fmla="*/ 755073 w 2411557"/>
                <a:gd name="connsiteY9" fmla="*/ 1203614 h 2408093"/>
                <a:gd name="connsiteX10" fmla="*/ 1223530 w 2411557"/>
                <a:gd name="connsiteY10" fmla="*/ 1666875 h 2408093"/>
                <a:gd name="connsiteX11" fmla="*/ 1655618 w 2411557"/>
                <a:gd name="connsiteY11" fmla="*/ 1224395 h 2408093"/>
                <a:gd name="connsiteX12" fmla="*/ 1655618 w 2411557"/>
                <a:gd name="connsiteY12" fmla="*/ 1140402 h 2408093"/>
                <a:gd name="connsiteX13" fmla="*/ 1642630 w 2411557"/>
                <a:gd name="connsiteY13" fmla="*/ 1127414 h 2408093"/>
                <a:gd name="connsiteX14" fmla="*/ 1219200 w 2411557"/>
                <a:gd name="connsiteY14" fmla="*/ 1127414 h 2408093"/>
                <a:gd name="connsiteX15" fmla="*/ 1206212 w 2411557"/>
                <a:gd name="connsiteY15" fmla="*/ 1140402 h 2408093"/>
                <a:gd name="connsiteX16" fmla="*/ 1206212 w 2411557"/>
                <a:gd name="connsiteY16" fmla="*/ 1302327 h 2408093"/>
                <a:gd name="connsiteX17" fmla="*/ 1219200 w 2411557"/>
                <a:gd name="connsiteY17" fmla="*/ 1315316 h 2408093"/>
                <a:gd name="connsiteX18" fmla="*/ 1426153 w 2411557"/>
                <a:gd name="connsiteY18" fmla="*/ 1315316 h 2408093"/>
                <a:gd name="connsiteX19" fmla="*/ 1220932 w 2411557"/>
                <a:gd name="connsiteY19" fmla="*/ 1463386 h 2408093"/>
                <a:gd name="connsiteX20" fmla="*/ 973282 w 2411557"/>
                <a:gd name="connsiteY20" fmla="*/ 1203614 h 2408093"/>
                <a:gd name="connsiteX21" fmla="*/ 1224396 w 2411557"/>
                <a:gd name="connsiteY21" fmla="*/ 943841 h 2408093"/>
                <a:gd name="connsiteX22" fmla="*/ 1407102 w 2411557"/>
                <a:gd name="connsiteY22" fmla="*/ 1028700 h 2408093"/>
                <a:gd name="connsiteX23" fmla="*/ 1426153 w 2411557"/>
                <a:gd name="connsiteY23" fmla="*/ 1029566 h 2408093"/>
                <a:gd name="connsiteX24" fmla="*/ 1570759 w 2411557"/>
                <a:gd name="connsiteY24" fmla="*/ 910071 h 2408093"/>
                <a:gd name="connsiteX25" fmla="*/ 1570759 w 2411557"/>
                <a:gd name="connsiteY25" fmla="*/ 891020 h 2408093"/>
                <a:gd name="connsiteX26" fmla="*/ 1222664 w 2411557"/>
                <a:gd name="connsiteY26" fmla="*/ 740352 h 2408093"/>
                <a:gd name="connsiteX27" fmla="*/ 0 w 2411557"/>
                <a:gd name="connsiteY27" fmla="*/ 0 h 2408093"/>
                <a:gd name="connsiteX28" fmla="*/ 2067791 w 2411557"/>
                <a:gd name="connsiteY28" fmla="*/ 0 h 2408093"/>
                <a:gd name="connsiteX29" fmla="*/ 2411557 w 2411557"/>
                <a:gd name="connsiteY29" fmla="*/ 343766 h 2408093"/>
                <a:gd name="connsiteX30" fmla="*/ 2411557 w 2411557"/>
                <a:gd name="connsiteY30" fmla="*/ 1376796 h 2408093"/>
                <a:gd name="connsiteX31" fmla="*/ 2201141 w 2411557"/>
                <a:gd name="connsiteY31" fmla="*/ 765464 h 2408093"/>
                <a:gd name="connsiteX32" fmla="*/ 2182957 w 2411557"/>
                <a:gd name="connsiteY32" fmla="*/ 752475 h 2408093"/>
                <a:gd name="connsiteX33" fmla="*/ 1944832 w 2411557"/>
                <a:gd name="connsiteY33" fmla="*/ 752475 h 2408093"/>
                <a:gd name="connsiteX34" fmla="*/ 1926648 w 2411557"/>
                <a:gd name="connsiteY34" fmla="*/ 765464 h 2408093"/>
                <a:gd name="connsiteX35" fmla="*/ 1626178 w 2411557"/>
                <a:gd name="connsiteY35" fmla="*/ 1638300 h 2408093"/>
                <a:gd name="connsiteX36" fmla="*/ 1637434 w 2411557"/>
                <a:gd name="connsiteY36" fmla="*/ 1653886 h 2408093"/>
                <a:gd name="connsiteX37" fmla="*/ 1821873 w 2411557"/>
                <a:gd name="connsiteY37" fmla="*/ 1653886 h 2408093"/>
                <a:gd name="connsiteX38" fmla="*/ 1838325 w 2411557"/>
                <a:gd name="connsiteY38" fmla="*/ 1642629 h 2408093"/>
                <a:gd name="connsiteX39" fmla="*/ 1892012 w 2411557"/>
                <a:gd name="connsiteY39" fmla="*/ 1478973 h 2408093"/>
                <a:gd name="connsiteX40" fmla="*/ 2220191 w 2411557"/>
                <a:gd name="connsiteY40" fmla="*/ 1478973 h 2408093"/>
                <a:gd name="connsiteX41" fmla="*/ 2273878 w 2411557"/>
                <a:gd name="connsiteY41" fmla="*/ 1642629 h 2408093"/>
                <a:gd name="connsiteX42" fmla="*/ 2290330 w 2411557"/>
                <a:gd name="connsiteY42" fmla="*/ 1653886 h 2408093"/>
                <a:gd name="connsiteX43" fmla="*/ 2290330 w 2411557"/>
                <a:gd name="connsiteY43" fmla="*/ 1653020 h 2408093"/>
                <a:gd name="connsiteX44" fmla="*/ 2408094 w 2411557"/>
                <a:gd name="connsiteY44" fmla="*/ 1653020 h 2408093"/>
                <a:gd name="connsiteX45" fmla="*/ 2408094 w 2411557"/>
                <a:gd name="connsiteY45" fmla="*/ 2408093 h 2408093"/>
                <a:gd name="connsiteX46" fmla="*/ 343766 w 2411557"/>
                <a:gd name="connsiteY46" fmla="*/ 2408093 h 2408093"/>
                <a:gd name="connsiteX47" fmla="*/ 0 w 2411557"/>
                <a:gd name="connsiteY47" fmla="*/ 2064327 h 2408093"/>
                <a:gd name="connsiteX48" fmla="*/ 0 w 2411557"/>
                <a:gd name="connsiteY48" fmla="*/ 1654752 h 2408093"/>
                <a:gd name="connsiteX49" fmla="*/ 181841 w 2411557"/>
                <a:gd name="connsiteY49" fmla="*/ 1654752 h 2408093"/>
                <a:gd name="connsiteX50" fmla="*/ 197427 w 2411557"/>
                <a:gd name="connsiteY50" fmla="*/ 1639166 h 2408093"/>
                <a:gd name="connsiteX51" fmla="*/ 197427 w 2411557"/>
                <a:gd name="connsiteY51" fmla="*/ 1361209 h 2408093"/>
                <a:gd name="connsiteX52" fmla="*/ 300471 w 2411557"/>
                <a:gd name="connsiteY52" fmla="*/ 1361209 h 2408093"/>
                <a:gd name="connsiteX53" fmla="*/ 464993 w 2411557"/>
                <a:gd name="connsiteY53" fmla="*/ 1641764 h 2408093"/>
                <a:gd name="connsiteX54" fmla="*/ 488373 w 2411557"/>
                <a:gd name="connsiteY54" fmla="*/ 1654752 h 2408093"/>
                <a:gd name="connsiteX55" fmla="*/ 702252 w 2411557"/>
                <a:gd name="connsiteY55" fmla="*/ 1654752 h 2408093"/>
                <a:gd name="connsiteX56" fmla="*/ 712643 w 2411557"/>
                <a:gd name="connsiteY56" fmla="*/ 1633970 h 2408093"/>
                <a:gd name="connsiteX57" fmla="*/ 515216 w 2411557"/>
                <a:gd name="connsiteY57" fmla="*/ 1324841 h 2408093"/>
                <a:gd name="connsiteX58" fmla="*/ 690130 w 2411557"/>
                <a:gd name="connsiteY58" fmla="*/ 1052946 h 2408093"/>
                <a:gd name="connsiteX59" fmla="*/ 359352 w 2411557"/>
                <a:gd name="connsiteY59" fmla="*/ 752475 h 2408093"/>
                <a:gd name="connsiteX60" fmla="*/ 0 w 2411557"/>
                <a:gd name="connsiteY60" fmla="*/ 752475 h 2408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11557" h="2408093">
                  <a:moveTo>
                    <a:pt x="2055668" y="982807"/>
                  </a:moveTo>
                  <a:lnTo>
                    <a:pt x="2158712" y="1294534"/>
                  </a:lnTo>
                  <a:lnTo>
                    <a:pt x="1951759" y="1294534"/>
                  </a:lnTo>
                  <a:close/>
                  <a:moveTo>
                    <a:pt x="197427" y="944707"/>
                  </a:moveTo>
                  <a:lnTo>
                    <a:pt x="353291" y="944707"/>
                  </a:lnTo>
                  <a:cubicBezTo>
                    <a:pt x="420832" y="944707"/>
                    <a:pt x="472786" y="989734"/>
                    <a:pt x="472786" y="1059007"/>
                  </a:cubicBezTo>
                  <a:cubicBezTo>
                    <a:pt x="472786" y="1128280"/>
                    <a:pt x="421698" y="1173307"/>
                    <a:pt x="353291" y="1174173"/>
                  </a:cubicBezTo>
                  <a:lnTo>
                    <a:pt x="197427" y="1174173"/>
                  </a:lnTo>
                  <a:close/>
                  <a:moveTo>
                    <a:pt x="1222664" y="740352"/>
                  </a:moveTo>
                  <a:cubicBezTo>
                    <a:pt x="949902" y="740352"/>
                    <a:pt x="755073" y="937779"/>
                    <a:pt x="755073" y="1203614"/>
                  </a:cubicBezTo>
                  <a:cubicBezTo>
                    <a:pt x="755073" y="1469448"/>
                    <a:pt x="950768" y="1666875"/>
                    <a:pt x="1223530" y="1666875"/>
                  </a:cubicBezTo>
                  <a:cubicBezTo>
                    <a:pt x="1467716" y="1666875"/>
                    <a:pt x="1653887" y="1474643"/>
                    <a:pt x="1655618" y="1224395"/>
                  </a:cubicBezTo>
                  <a:lnTo>
                    <a:pt x="1655618" y="1140402"/>
                  </a:lnTo>
                  <a:cubicBezTo>
                    <a:pt x="1655618" y="1132609"/>
                    <a:pt x="1650423" y="1127414"/>
                    <a:pt x="1642630" y="1127414"/>
                  </a:cubicBezTo>
                  <a:lnTo>
                    <a:pt x="1219200" y="1127414"/>
                  </a:lnTo>
                  <a:cubicBezTo>
                    <a:pt x="1211407" y="1127414"/>
                    <a:pt x="1206212" y="1132609"/>
                    <a:pt x="1206212" y="1140402"/>
                  </a:cubicBezTo>
                  <a:lnTo>
                    <a:pt x="1206212" y="1302327"/>
                  </a:lnTo>
                  <a:cubicBezTo>
                    <a:pt x="1206212" y="1310120"/>
                    <a:pt x="1211407" y="1315316"/>
                    <a:pt x="1219200" y="1315316"/>
                  </a:cubicBezTo>
                  <a:lnTo>
                    <a:pt x="1426153" y="1315316"/>
                  </a:lnTo>
                  <a:cubicBezTo>
                    <a:pt x="1401041" y="1407102"/>
                    <a:pt x="1326573" y="1463386"/>
                    <a:pt x="1220932" y="1463386"/>
                  </a:cubicBezTo>
                  <a:cubicBezTo>
                    <a:pt x="1075459" y="1463386"/>
                    <a:pt x="973282" y="1356014"/>
                    <a:pt x="973282" y="1203614"/>
                  </a:cubicBezTo>
                  <a:cubicBezTo>
                    <a:pt x="973282" y="1052946"/>
                    <a:pt x="1076325" y="943841"/>
                    <a:pt x="1224396" y="943841"/>
                  </a:cubicBezTo>
                  <a:cubicBezTo>
                    <a:pt x="1301462" y="943841"/>
                    <a:pt x="1362941" y="975014"/>
                    <a:pt x="1407102" y="1028700"/>
                  </a:cubicBezTo>
                  <a:cubicBezTo>
                    <a:pt x="1412298" y="1034761"/>
                    <a:pt x="1420091" y="1034761"/>
                    <a:pt x="1426153" y="1029566"/>
                  </a:cubicBezTo>
                  <a:lnTo>
                    <a:pt x="1570759" y="910071"/>
                  </a:lnTo>
                  <a:cubicBezTo>
                    <a:pt x="1575955" y="904875"/>
                    <a:pt x="1575955" y="897082"/>
                    <a:pt x="1570759" y="891020"/>
                  </a:cubicBezTo>
                  <a:cubicBezTo>
                    <a:pt x="1498023" y="800966"/>
                    <a:pt x="1369868" y="740352"/>
                    <a:pt x="1222664" y="740352"/>
                  </a:cubicBezTo>
                  <a:close/>
                  <a:moveTo>
                    <a:pt x="0" y="0"/>
                  </a:moveTo>
                  <a:lnTo>
                    <a:pt x="2067791" y="0"/>
                  </a:lnTo>
                  <a:cubicBezTo>
                    <a:pt x="2257425" y="0"/>
                    <a:pt x="2411557" y="154132"/>
                    <a:pt x="2411557" y="343766"/>
                  </a:cubicBezTo>
                  <a:lnTo>
                    <a:pt x="2411557" y="1376796"/>
                  </a:lnTo>
                  <a:lnTo>
                    <a:pt x="2201141" y="765464"/>
                  </a:lnTo>
                  <a:cubicBezTo>
                    <a:pt x="2198543" y="757670"/>
                    <a:pt x="2193348" y="752475"/>
                    <a:pt x="2182957" y="752475"/>
                  </a:cubicBezTo>
                  <a:lnTo>
                    <a:pt x="1944832" y="752475"/>
                  </a:lnTo>
                  <a:cubicBezTo>
                    <a:pt x="1934441" y="752475"/>
                    <a:pt x="1929246" y="757670"/>
                    <a:pt x="1926648" y="765464"/>
                  </a:cubicBezTo>
                  <a:lnTo>
                    <a:pt x="1626178" y="1638300"/>
                  </a:lnTo>
                  <a:cubicBezTo>
                    <a:pt x="1623580" y="1647825"/>
                    <a:pt x="1627043" y="1653886"/>
                    <a:pt x="1637434" y="1653886"/>
                  </a:cubicBezTo>
                  <a:lnTo>
                    <a:pt x="1821873" y="1653886"/>
                  </a:lnTo>
                  <a:cubicBezTo>
                    <a:pt x="1830532" y="1653886"/>
                    <a:pt x="1835727" y="1650423"/>
                    <a:pt x="1838325" y="1642629"/>
                  </a:cubicBezTo>
                  <a:lnTo>
                    <a:pt x="1892012" y="1478973"/>
                  </a:lnTo>
                  <a:lnTo>
                    <a:pt x="2220191" y="1478973"/>
                  </a:lnTo>
                  <a:lnTo>
                    <a:pt x="2273878" y="1642629"/>
                  </a:lnTo>
                  <a:cubicBezTo>
                    <a:pt x="2276475" y="1650423"/>
                    <a:pt x="2281671" y="1653886"/>
                    <a:pt x="2290330" y="1653886"/>
                  </a:cubicBezTo>
                  <a:lnTo>
                    <a:pt x="2290330" y="1653020"/>
                  </a:lnTo>
                  <a:lnTo>
                    <a:pt x="2408094" y="1653020"/>
                  </a:lnTo>
                  <a:lnTo>
                    <a:pt x="2408094" y="2408093"/>
                  </a:lnTo>
                  <a:lnTo>
                    <a:pt x="343766" y="2408093"/>
                  </a:lnTo>
                  <a:cubicBezTo>
                    <a:pt x="154132" y="2408093"/>
                    <a:pt x="0" y="2253962"/>
                    <a:pt x="0" y="2064327"/>
                  </a:cubicBezTo>
                  <a:lnTo>
                    <a:pt x="0" y="1654752"/>
                  </a:lnTo>
                  <a:lnTo>
                    <a:pt x="181841" y="1654752"/>
                  </a:lnTo>
                  <a:cubicBezTo>
                    <a:pt x="191366" y="1654752"/>
                    <a:pt x="197427" y="1647825"/>
                    <a:pt x="197427" y="1639166"/>
                  </a:cubicBezTo>
                  <a:lnTo>
                    <a:pt x="197427" y="1361209"/>
                  </a:lnTo>
                  <a:lnTo>
                    <a:pt x="300471" y="1361209"/>
                  </a:lnTo>
                  <a:lnTo>
                    <a:pt x="464993" y="1641764"/>
                  </a:lnTo>
                  <a:cubicBezTo>
                    <a:pt x="470189" y="1651289"/>
                    <a:pt x="477116" y="1654752"/>
                    <a:pt x="488373" y="1654752"/>
                  </a:cubicBezTo>
                  <a:lnTo>
                    <a:pt x="702252" y="1654752"/>
                  </a:lnTo>
                  <a:cubicBezTo>
                    <a:pt x="713509" y="1654752"/>
                    <a:pt x="718705" y="1644361"/>
                    <a:pt x="712643" y="1633970"/>
                  </a:cubicBezTo>
                  <a:lnTo>
                    <a:pt x="515216" y="1324841"/>
                  </a:lnTo>
                  <a:cubicBezTo>
                    <a:pt x="626052" y="1278082"/>
                    <a:pt x="690130" y="1180234"/>
                    <a:pt x="690130" y="1052946"/>
                  </a:cubicBezTo>
                  <a:cubicBezTo>
                    <a:pt x="690130" y="874568"/>
                    <a:pt x="562841" y="752475"/>
                    <a:pt x="359352" y="752475"/>
                  </a:cubicBezTo>
                  <a:lnTo>
                    <a:pt x="0" y="752475"/>
                  </a:lnTo>
                  <a:close/>
                </a:path>
              </a:pathLst>
            </a:custGeom>
            <a:solidFill>
              <a:srgbClr val="D10000"/>
            </a:solidFill>
            <a:ln w="8653" cap="flat">
              <a:noFill/>
              <a:prstDash val="solid"/>
              <a:miter/>
            </a:ln>
          </p:spPr>
          <p:txBody>
            <a:bodyPr rtlCol="0" anchor="ctr">
              <a:noAutofit/>
            </a:bodyPr>
            <a:lstStyle/>
            <a:p>
              <a:endParaRPr/>
            </a:p>
          </p:txBody>
        </p:sp>
      </p:grpSp>
      <p:sp>
        <p:nvSpPr>
          <p:cNvPr id="12" name="Picture Placeholder 6">
            <a:extLst>
              <a:ext uri="{FF2B5EF4-FFF2-40B4-BE49-F238E27FC236}">
                <a16:creationId xmlns:a16="http://schemas.microsoft.com/office/drawing/2014/main" id="{5FF11BF0-3B6F-68D6-55E7-49B8A8F09AC9}"/>
              </a:ext>
            </a:extLst>
          </p:cNvPr>
          <p:cNvSpPr>
            <a:spLocks noGrp="1"/>
          </p:cNvSpPr>
          <p:nvPr>
            <p:ph type="pic" sz="quarter" idx="26" hasCustomPrompt="1"/>
          </p:nvPr>
        </p:nvSpPr>
        <p:spPr>
          <a:xfrm>
            <a:off x="0" y="0"/>
            <a:ext cx="4216400" cy="6858000"/>
          </a:xfrm>
          <a:solidFill>
            <a:schemeClr val="accent1"/>
          </a:solidFill>
        </p:spPr>
        <p:txBody>
          <a:bodyPr bIns="1463040" anchor="ctr">
            <a:noAutofit/>
          </a:bodyPr>
          <a:lstStyle>
            <a:lvl1pPr marL="0" indent="0" algn="ctr">
              <a:buNone/>
              <a:defRPr sz="1800"/>
            </a:lvl1pPr>
          </a:lstStyle>
          <a:p>
            <a:r>
              <a:t>Use approved pictures from </a:t>
            </a:r>
            <a:br>
              <a:rPr/>
            </a:br>
            <a:r>
              <a:t>RGA Connect</a:t>
            </a:r>
          </a:p>
        </p:txBody>
      </p:sp>
      <p:sp>
        <p:nvSpPr>
          <p:cNvPr id="5" name="Slide Number Placeholder 4">
            <a:extLst>
              <a:ext uri="{FF2B5EF4-FFF2-40B4-BE49-F238E27FC236}">
                <a16:creationId xmlns:a16="http://schemas.microsoft.com/office/drawing/2014/main" id="{C05D1A4E-3676-D856-F40E-A80C01AD3909}"/>
              </a:ext>
            </a:extLst>
          </p:cNvPr>
          <p:cNvSpPr>
            <a:spLocks noGrp="1"/>
          </p:cNvSpPr>
          <p:nvPr>
            <p:ph type="sldNum" sz="quarter" idx="12"/>
          </p:nvPr>
        </p:nvSpPr>
        <p:spPr/>
        <p:txBody>
          <a:bodyPr>
            <a:noAutofit/>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314F0D47-3930-51FC-EE5E-7A03EA27F742}"/>
              </a:ext>
            </a:extLst>
          </p:cNvPr>
          <p:cNvSpPr>
            <a:spLocks noGrp="1"/>
          </p:cNvSpPr>
          <p:nvPr>
            <p:ph type="dt" sz="half" idx="10"/>
          </p:nvPr>
        </p:nvSpPr>
        <p:spPr/>
        <p:txBody>
          <a:bodyPr>
            <a:noAutofit/>
          </a:bodyPr>
          <a:lstStyle/>
          <a:p>
            <a:fld id="{D98479CA-765E-4682-BB8F-C0D6F7542D8E}" type="datetime1">
              <a:rPr lang="en-US" smtClean="0"/>
              <a:t>9/18/2026</a:t>
            </a:fld>
            <a:endParaRPr/>
          </a:p>
        </p:txBody>
      </p:sp>
      <p:sp>
        <p:nvSpPr>
          <p:cNvPr id="4" name="Footer Placeholder 3">
            <a:extLst>
              <a:ext uri="{FF2B5EF4-FFF2-40B4-BE49-F238E27FC236}">
                <a16:creationId xmlns:a16="http://schemas.microsoft.com/office/drawing/2014/main" id="{F79859B6-8836-DA12-D6A7-8E88C707E528}"/>
              </a:ext>
            </a:extLst>
          </p:cNvPr>
          <p:cNvSpPr>
            <a:spLocks noGrp="1"/>
          </p:cNvSpPr>
          <p:nvPr>
            <p:ph type="ftr" sz="quarter" idx="11"/>
          </p:nvPr>
        </p:nvSpPr>
        <p:spPr/>
        <p:txBody>
          <a:bodyPr>
            <a:noAutofit/>
          </a:bodyPr>
          <a:lstStyle/>
          <a:p>
            <a:endParaRPr/>
          </a:p>
        </p:txBody>
      </p:sp>
      <p:sp>
        <p:nvSpPr>
          <p:cNvPr id="2" name="Title 1">
            <a:extLst>
              <a:ext uri="{FF2B5EF4-FFF2-40B4-BE49-F238E27FC236}">
                <a16:creationId xmlns:a16="http://schemas.microsoft.com/office/drawing/2014/main" id="{CE0D40FB-25A6-8A5C-E462-349807D02B8E}"/>
              </a:ext>
            </a:extLst>
          </p:cNvPr>
          <p:cNvSpPr>
            <a:spLocks noGrp="1"/>
          </p:cNvSpPr>
          <p:nvPr>
            <p:ph type="title" hasCustomPrompt="1"/>
          </p:nvPr>
        </p:nvSpPr>
        <p:spPr>
          <a:xfrm>
            <a:off x="4645153" y="454495"/>
            <a:ext cx="4646486" cy="536106"/>
          </a:xfrm>
        </p:spPr>
        <p:txBody>
          <a:bodyPr>
            <a:noAutofit/>
          </a:bodyPr>
          <a:lstStyle/>
          <a:p>
            <a:r>
              <a:t>Use sentence case for slide titles</a:t>
            </a:r>
          </a:p>
        </p:txBody>
      </p:sp>
      <p:sp>
        <p:nvSpPr>
          <p:cNvPr id="10" name="Text Placeholder 15">
            <a:extLst>
              <a:ext uri="{FF2B5EF4-FFF2-40B4-BE49-F238E27FC236}">
                <a16:creationId xmlns:a16="http://schemas.microsoft.com/office/drawing/2014/main" id="{B4FD9EAC-675B-ADA9-4C26-B3AC844BB5F2}"/>
              </a:ext>
            </a:extLst>
          </p:cNvPr>
          <p:cNvSpPr>
            <a:spLocks noGrp="1"/>
          </p:cNvSpPr>
          <p:nvPr>
            <p:ph type="body" sz="quarter" idx="13" hasCustomPrompt="1"/>
          </p:nvPr>
        </p:nvSpPr>
        <p:spPr>
          <a:xfrm>
            <a:off x="4645153" y="998773"/>
            <a:ext cx="4646486" cy="416352"/>
          </a:xfrm>
        </p:spPr>
        <p:txBody>
          <a:bodyPr>
            <a:noAutofit/>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
        <p:nvSpPr>
          <p:cNvPr id="22" name="Content Placeholder 11">
            <a:extLst>
              <a:ext uri="{FF2B5EF4-FFF2-40B4-BE49-F238E27FC236}">
                <a16:creationId xmlns:a16="http://schemas.microsoft.com/office/drawing/2014/main" id="{0203CCB6-CD62-3E6F-57ED-57E8F320E54B}"/>
              </a:ext>
            </a:extLst>
          </p:cNvPr>
          <p:cNvSpPr>
            <a:spLocks noGrp="1"/>
          </p:cNvSpPr>
          <p:nvPr>
            <p:ph sz="quarter" idx="22" hasCustomPrompt="1"/>
          </p:nvPr>
        </p:nvSpPr>
        <p:spPr>
          <a:xfrm>
            <a:off x="4645152" y="1828801"/>
            <a:ext cx="4646485" cy="4038599"/>
          </a:xfrm>
        </p:spPr>
        <p:txBody>
          <a:bodyPr>
            <a:noAutofit/>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t>Click to add text or choose an icon below to insert other content</a:t>
            </a:r>
            <a:r>
              <a:rPr lang="en-US"/>
              <a:t>, sentence case preferred</a:t>
            </a:r>
            <a:endParaRPr/>
          </a:p>
          <a:p>
            <a:pPr lvl="1"/>
            <a:r>
              <a:t>Second level</a:t>
            </a:r>
          </a:p>
          <a:p>
            <a:pPr lvl="2"/>
            <a:r>
              <a:t>Third level</a:t>
            </a:r>
          </a:p>
        </p:txBody>
      </p:sp>
      <p:sp>
        <p:nvSpPr>
          <p:cNvPr id="28" name="Text Placeholder 15">
            <a:extLst>
              <a:ext uri="{FF2B5EF4-FFF2-40B4-BE49-F238E27FC236}">
                <a16:creationId xmlns:a16="http://schemas.microsoft.com/office/drawing/2014/main" id="{4261E536-F556-C1FE-64FD-5691BBC4FFFF}"/>
              </a:ext>
            </a:extLst>
          </p:cNvPr>
          <p:cNvSpPr>
            <a:spLocks noGrp="1"/>
          </p:cNvSpPr>
          <p:nvPr>
            <p:ph type="body" sz="quarter" idx="21" hasCustomPrompt="1"/>
          </p:nvPr>
        </p:nvSpPr>
        <p:spPr>
          <a:xfrm>
            <a:off x="10030968" y="1828800"/>
            <a:ext cx="1851470" cy="4038600"/>
          </a:xfrm>
        </p:spPr>
        <p:txBody>
          <a:bodyPr>
            <a:noAutofit/>
          </a:bodyPr>
          <a:lstStyle>
            <a:lvl1pPr marL="0" indent="0">
              <a:spcBef>
                <a:spcPts val="1800"/>
              </a:spcBef>
              <a:buFont typeface="Arial" panose="020B0604020202020204" pitchFamily="34" charset="0"/>
              <a:buChar char="​"/>
              <a:defRPr sz="2000">
                <a:solidFill>
                  <a:schemeClr val="tx1"/>
                </a:solidFill>
              </a:defRPr>
            </a:lvl1pPr>
            <a:lvl2pPr marL="228600" indent="-228600">
              <a:spcBef>
                <a:spcPts val="1200"/>
              </a:spcBef>
              <a:buClr>
                <a:schemeClr val="tx1"/>
              </a:buClr>
              <a:buFont typeface="Wingdings" panose="05000000000000000000" pitchFamily="2" charset="2"/>
              <a:buChar char="§"/>
              <a:defRPr sz="1800">
                <a:solidFill>
                  <a:schemeClr val="tx1"/>
                </a:solidFill>
              </a:defRPr>
            </a:lvl2pPr>
            <a:lvl3pPr marL="228600" indent="-228600">
              <a:spcBef>
                <a:spcPts val="1200"/>
              </a:spcBef>
              <a:buClr>
                <a:schemeClr val="tx1"/>
              </a:buClr>
              <a:buFont typeface="Wingdings" panose="05000000000000000000" pitchFamily="2" charset="2"/>
              <a:buChar char="§"/>
              <a:defRPr sz="1800">
                <a:solidFill>
                  <a:schemeClr val="tx1"/>
                </a:solidFill>
              </a:defRPr>
            </a:lvl3pPr>
            <a:lvl4pPr marL="228600" indent="-228600">
              <a:spcBef>
                <a:spcPts val="1200"/>
              </a:spcBef>
              <a:buClr>
                <a:schemeClr val="tx1"/>
              </a:buClr>
              <a:buFont typeface="Wingdings" panose="05000000000000000000" pitchFamily="2" charset="2"/>
              <a:buChar char="§"/>
              <a:defRPr sz="1800">
                <a:solidFill>
                  <a:schemeClr val="tx1"/>
                </a:solidFill>
              </a:defRPr>
            </a:lvl4pPr>
            <a:lvl5pPr marL="228600" indent="-228600">
              <a:spcBef>
                <a:spcPts val="1200"/>
              </a:spcBef>
              <a:buClr>
                <a:schemeClr val="tx1"/>
              </a:buClr>
              <a:buFont typeface="Wingdings" panose="05000000000000000000" pitchFamily="2" charset="2"/>
              <a:buChar char="§"/>
              <a:defRPr sz="1800">
                <a:solidFill>
                  <a:schemeClr val="tx1"/>
                </a:solidFill>
              </a:defRPr>
            </a:lvl5pPr>
            <a:lvl6pPr marL="228600" indent="-228600">
              <a:spcBef>
                <a:spcPts val="1200"/>
              </a:spcBef>
              <a:buClr>
                <a:schemeClr val="tx1"/>
              </a:buClr>
              <a:buFont typeface="Wingdings" panose="05000000000000000000" pitchFamily="2" charset="2"/>
              <a:buChar char="§"/>
              <a:defRPr sz="1800">
                <a:solidFill>
                  <a:schemeClr val="tx1"/>
                </a:solidFill>
              </a:defRPr>
            </a:lvl6pPr>
            <a:lvl7pPr marL="228600" indent="-228600">
              <a:spcBef>
                <a:spcPts val="1200"/>
              </a:spcBef>
              <a:buClr>
                <a:schemeClr val="tx1"/>
              </a:buClr>
              <a:buFont typeface="Wingdings" panose="05000000000000000000" pitchFamily="2" charset="2"/>
              <a:buChar char="§"/>
              <a:defRPr sz="1800">
                <a:solidFill>
                  <a:schemeClr val="tx1"/>
                </a:solidFill>
              </a:defRPr>
            </a:lvl7pPr>
            <a:lvl8pPr marL="228600" indent="-228600">
              <a:spcBef>
                <a:spcPts val="1200"/>
              </a:spcBef>
              <a:buClr>
                <a:schemeClr val="tx1"/>
              </a:buClr>
              <a:buFont typeface="Wingdings" panose="05000000000000000000" pitchFamily="2" charset="2"/>
              <a:buChar char="§"/>
              <a:defRPr sz="1800">
                <a:solidFill>
                  <a:schemeClr val="tx1"/>
                </a:solidFill>
              </a:defRPr>
            </a:lvl8pPr>
            <a:lvl9pPr marL="228600" indent="-228600">
              <a:spcBef>
                <a:spcPts val="1200"/>
              </a:spcBef>
              <a:buClr>
                <a:schemeClr val="tx1"/>
              </a:buClr>
              <a:buFont typeface="Wingdings" panose="05000000000000000000" pitchFamily="2" charset="2"/>
              <a:buChar char="§"/>
              <a:defRPr sz="1800">
                <a:solidFill>
                  <a:schemeClr val="tx1"/>
                </a:solidFill>
              </a:defRPr>
            </a:lvl9pPr>
          </a:lstStyle>
          <a:p>
            <a:pPr lvl="0"/>
            <a:r>
              <a:t>Key takeaway or statement</a:t>
            </a:r>
            <a:r>
              <a:rPr lang="en-US"/>
              <a:t>, use sentence case</a:t>
            </a:r>
            <a:endParaRPr/>
          </a:p>
          <a:p>
            <a:pPr lvl="1"/>
            <a:r>
              <a:t>Second level</a:t>
            </a:r>
          </a:p>
        </p:txBody>
      </p:sp>
    </p:spTree>
    <p:extLst>
      <p:ext uri="{BB962C8B-B14F-4D97-AF65-F5344CB8AC3E}">
        <p14:creationId xmlns:p14="http://schemas.microsoft.com/office/powerpoint/2010/main" val="30529994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Picture + Conten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522B198-83D9-8DE5-575D-40E38037E967}"/>
              </a:ext>
            </a:extLst>
          </p:cNvPr>
          <p:cNvSpPr>
            <a:spLocks noGrp="1"/>
          </p:cNvSpPr>
          <p:nvPr>
            <p:ph type="pic" sz="quarter" idx="13" hasCustomPrompt="1"/>
          </p:nvPr>
        </p:nvSpPr>
        <p:spPr>
          <a:xfrm>
            <a:off x="1" y="1"/>
            <a:ext cx="6095999" cy="6857998"/>
          </a:xfrm>
          <a:solidFill>
            <a:schemeClr val="accent1"/>
          </a:solidFill>
        </p:spPr>
        <p:txBody>
          <a:bodyPr bIns="1463040" anchor="ctr"/>
          <a:lstStyle>
            <a:lvl1pPr marL="0" indent="0" algn="ctr">
              <a:buNone/>
              <a:defRPr sz="1800"/>
            </a:lvl1pPr>
          </a:lstStyle>
          <a:p>
            <a:r>
              <a:t>Use approved pictures from RGA Connect</a:t>
            </a:r>
          </a:p>
        </p:txBody>
      </p:sp>
      <p:sp>
        <p:nvSpPr>
          <p:cNvPr id="5" name="Slide Number Placeholder 4">
            <a:extLst>
              <a:ext uri="{FF2B5EF4-FFF2-40B4-BE49-F238E27FC236}">
                <a16:creationId xmlns:a16="http://schemas.microsoft.com/office/drawing/2014/main" id="{2D1F23BE-67DA-00D6-0B4C-55A5F620F338}"/>
              </a:ext>
            </a:extLst>
          </p:cNvPr>
          <p:cNvSpPr>
            <a:spLocks noGrp="1"/>
          </p:cNvSpPr>
          <p:nvPr>
            <p:ph type="sldNum" sz="quarter" idx="12"/>
          </p:nvPr>
        </p:nvSpPr>
        <p:spPr/>
        <p:txBody>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4FAF8058-080C-4A2E-9CAC-4999107E71D5}"/>
              </a:ext>
            </a:extLst>
          </p:cNvPr>
          <p:cNvSpPr>
            <a:spLocks noGrp="1"/>
          </p:cNvSpPr>
          <p:nvPr>
            <p:ph type="dt" sz="half" idx="10"/>
          </p:nvPr>
        </p:nvSpPr>
        <p:spPr/>
        <p:txBody>
          <a:bodyPr/>
          <a:lstStyle/>
          <a:p>
            <a:fld id="{8B658AA2-8DAC-4712-A066-10FDDBD55142}" type="datetime1">
              <a:rPr lang="en-US" smtClean="0"/>
              <a:t>9/18/2026</a:t>
            </a:fld>
            <a:endParaRPr/>
          </a:p>
        </p:txBody>
      </p:sp>
      <p:sp>
        <p:nvSpPr>
          <p:cNvPr id="4" name="Footer Placeholder 3">
            <a:extLst>
              <a:ext uri="{FF2B5EF4-FFF2-40B4-BE49-F238E27FC236}">
                <a16:creationId xmlns:a16="http://schemas.microsoft.com/office/drawing/2014/main" id="{91CABF0D-808C-27C2-3373-2EE835AA0E5C}"/>
              </a:ext>
            </a:extLst>
          </p:cNvPr>
          <p:cNvSpPr>
            <a:spLocks noGrp="1"/>
          </p:cNvSpPr>
          <p:nvPr>
            <p:ph type="ftr" sz="quarter" idx="11"/>
          </p:nvPr>
        </p:nvSpPr>
        <p:spPr/>
        <p:txBody>
          <a:bodyPr/>
          <a:lstStyle/>
          <a:p>
            <a:endParaRPr/>
          </a:p>
        </p:txBody>
      </p:sp>
      <p:sp>
        <p:nvSpPr>
          <p:cNvPr id="2" name="Title 1">
            <a:extLst>
              <a:ext uri="{FF2B5EF4-FFF2-40B4-BE49-F238E27FC236}">
                <a16:creationId xmlns:a16="http://schemas.microsoft.com/office/drawing/2014/main" id="{E42BEDDE-7654-6E48-57D8-F4E93E717B24}"/>
              </a:ext>
            </a:extLst>
          </p:cNvPr>
          <p:cNvSpPr>
            <a:spLocks noGrp="1"/>
          </p:cNvSpPr>
          <p:nvPr>
            <p:ph type="title" hasCustomPrompt="1"/>
          </p:nvPr>
        </p:nvSpPr>
        <p:spPr>
          <a:xfrm>
            <a:off x="6556249" y="454495"/>
            <a:ext cx="5178552" cy="536106"/>
          </a:xfrm>
        </p:spPr>
        <p:txBody>
          <a:bodyPr/>
          <a:lstStyle/>
          <a:p>
            <a:r>
              <a:t>Use sentence case for slide titles</a:t>
            </a:r>
          </a:p>
        </p:txBody>
      </p:sp>
      <p:sp>
        <p:nvSpPr>
          <p:cNvPr id="8" name="Text Placeholder 15">
            <a:extLst>
              <a:ext uri="{FF2B5EF4-FFF2-40B4-BE49-F238E27FC236}">
                <a16:creationId xmlns:a16="http://schemas.microsoft.com/office/drawing/2014/main" id="{379A38D2-64C8-E910-4B36-2F3313D158D8}"/>
              </a:ext>
            </a:extLst>
          </p:cNvPr>
          <p:cNvSpPr>
            <a:spLocks noGrp="1"/>
          </p:cNvSpPr>
          <p:nvPr>
            <p:ph type="body" sz="quarter" idx="14" hasCustomPrompt="1"/>
          </p:nvPr>
        </p:nvSpPr>
        <p:spPr>
          <a:xfrm>
            <a:off x="6556248" y="998773"/>
            <a:ext cx="5178552" cy="416352"/>
          </a:xfrm>
        </p:spPr>
        <p:txBody>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
        <p:nvSpPr>
          <p:cNvPr id="10" name="Content Placeholder 9">
            <a:extLst>
              <a:ext uri="{FF2B5EF4-FFF2-40B4-BE49-F238E27FC236}">
                <a16:creationId xmlns:a16="http://schemas.microsoft.com/office/drawing/2014/main" id="{29B53405-545B-53EB-48C9-D653EB389D6B}"/>
              </a:ext>
            </a:extLst>
          </p:cNvPr>
          <p:cNvSpPr>
            <a:spLocks noGrp="1"/>
          </p:cNvSpPr>
          <p:nvPr>
            <p:ph sz="quarter" idx="15" hasCustomPrompt="1"/>
          </p:nvPr>
        </p:nvSpPr>
        <p:spPr>
          <a:xfrm>
            <a:off x="6556249" y="1828801"/>
            <a:ext cx="5178552" cy="4038600"/>
          </a:xfrm>
        </p:spPr>
        <p:txBody>
          <a:bodyPr/>
          <a:lstStyle>
            <a:lvl1pPr marL="356616" indent="-356616">
              <a:defRPr/>
            </a:lvl1pPr>
            <a:lvl2pPr marL="731520" indent="-274320">
              <a:defRPr/>
            </a:lvl2pPr>
            <a:lvl3pPr marL="1005840">
              <a:defRPr/>
            </a:lvl3pPr>
            <a:lvl4pPr marL="1005840">
              <a:defRPr/>
            </a:lvl4pPr>
            <a:lvl5pPr marL="1005840">
              <a:defRPr/>
            </a:lvl5pPr>
            <a:lvl6pPr marL="1005840">
              <a:defRPr/>
            </a:lvl6pPr>
            <a:lvl7pPr marL="1005840">
              <a:defRPr/>
            </a:lvl7pPr>
            <a:lvl8pPr marL="1005840">
              <a:defRPr/>
            </a:lvl8pPr>
            <a:lvl9pPr marL="1005840">
              <a:defRPr/>
            </a:lvl9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Tree>
    <p:extLst>
      <p:ext uri="{BB962C8B-B14F-4D97-AF65-F5344CB8AC3E}">
        <p14:creationId xmlns:p14="http://schemas.microsoft.com/office/powerpoint/2010/main" val="18591719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Content + Picture + Takeaway">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4B074FF-F761-E77B-0F05-111CBDD94086}"/>
              </a:ext>
            </a:extLst>
          </p:cNvPr>
          <p:cNvSpPr>
            <a:spLocks noGrp="1"/>
          </p:cNvSpPr>
          <p:nvPr>
            <p:ph type="sldNum" sz="quarter" idx="12"/>
          </p:nvPr>
        </p:nvSpPr>
        <p:spPr/>
        <p:txBody>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C2911D8A-B651-2530-FB9B-7995DC22D147}"/>
              </a:ext>
            </a:extLst>
          </p:cNvPr>
          <p:cNvSpPr>
            <a:spLocks noGrp="1"/>
          </p:cNvSpPr>
          <p:nvPr>
            <p:ph type="dt" sz="half" idx="10"/>
          </p:nvPr>
        </p:nvSpPr>
        <p:spPr/>
        <p:txBody>
          <a:bodyPr/>
          <a:lstStyle/>
          <a:p>
            <a:fld id="{298381FF-7ADB-4696-B15E-E15577CA955C}" type="datetime1">
              <a:rPr lang="en-US" smtClean="0"/>
              <a:t>9/18/2026</a:t>
            </a:fld>
            <a:endParaRPr/>
          </a:p>
        </p:txBody>
      </p:sp>
      <p:sp>
        <p:nvSpPr>
          <p:cNvPr id="4" name="Footer Placeholder 3">
            <a:extLst>
              <a:ext uri="{FF2B5EF4-FFF2-40B4-BE49-F238E27FC236}">
                <a16:creationId xmlns:a16="http://schemas.microsoft.com/office/drawing/2014/main" id="{CF57AFD9-5935-F7E3-1ABD-905BC5DB8A39}"/>
              </a:ext>
            </a:extLst>
          </p:cNvPr>
          <p:cNvSpPr>
            <a:spLocks noGrp="1"/>
          </p:cNvSpPr>
          <p:nvPr>
            <p:ph type="ftr" sz="quarter" idx="11"/>
          </p:nvPr>
        </p:nvSpPr>
        <p:spPr/>
        <p:txBody>
          <a:bodyPr/>
          <a:lstStyle/>
          <a:p>
            <a:endParaRPr/>
          </a:p>
        </p:txBody>
      </p:sp>
      <p:sp>
        <p:nvSpPr>
          <p:cNvPr id="2" name="Title 1">
            <a:extLst>
              <a:ext uri="{FF2B5EF4-FFF2-40B4-BE49-F238E27FC236}">
                <a16:creationId xmlns:a16="http://schemas.microsoft.com/office/drawing/2014/main" id="{249D469E-FE24-7FA3-ED04-6749A1D97044}"/>
              </a:ext>
            </a:extLst>
          </p:cNvPr>
          <p:cNvSpPr>
            <a:spLocks noGrp="1"/>
          </p:cNvSpPr>
          <p:nvPr>
            <p:ph type="title" hasCustomPrompt="1"/>
          </p:nvPr>
        </p:nvSpPr>
        <p:spPr>
          <a:xfrm>
            <a:off x="457199" y="454495"/>
            <a:ext cx="7098031" cy="536106"/>
          </a:xfrm>
        </p:spPr>
        <p:txBody>
          <a:bodyPr/>
          <a:lstStyle/>
          <a:p>
            <a:r>
              <a:t>Use sentence case for slide titles</a:t>
            </a:r>
          </a:p>
        </p:txBody>
      </p:sp>
      <p:sp>
        <p:nvSpPr>
          <p:cNvPr id="10" name="Text Placeholder 15">
            <a:extLst>
              <a:ext uri="{FF2B5EF4-FFF2-40B4-BE49-F238E27FC236}">
                <a16:creationId xmlns:a16="http://schemas.microsoft.com/office/drawing/2014/main" id="{B23CBF65-E9BB-5D6F-2C38-4919075296D5}"/>
              </a:ext>
            </a:extLst>
          </p:cNvPr>
          <p:cNvSpPr>
            <a:spLocks noGrp="1"/>
          </p:cNvSpPr>
          <p:nvPr>
            <p:ph type="body" sz="quarter" idx="15" hasCustomPrompt="1"/>
          </p:nvPr>
        </p:nvSpPr>
        <p:spPr>
          <a:xfrm>
            <a:off x="457199" y="998773"/>
            <a:ext cx="7098031" cy="416352"/>
          </a:xfrm>
        </p:spPr>
        <p:txBody>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
        <p:nvSpPr>
          <p:cNvPr id="9" name="Content Placeholder 8">
            <a:extLst>
              <a:ext uri="{FF2B5EF4-FFF2-40B4-BE49-F238E27FC236}">
                <a16:creationId xmlns:a16="http://schemas.microsoft.com/office/drawing/2014/main" id="{CB4D2CA3-588F-3977-D9FB-F50D6B34AA2A}"/>
              </a:ext>
            </a:extLst>
          </p:cNvPr>
          <p:cNvSpPr>
            <a:spLocks noGrp="1"/>
          </p:cNvSpPr>
          <p:nvPr>
            <p:ph sz="quarter" idx="14" hasCustomPrompt="1"/>
          </p:nvPr>
        </p:nvSpPr>
        <p:spPr>
          <a:xfrm>
            <a:off x="455613" y="1828800"/>
            <a:ext cx="4932362" cy="4038600"/>
          </a:xfrm>
        </p:spPr>
        <p:txBody>
          <a:bodyPr/>
          <a:lstStyle>
            <a:lvl1pPr marL="356616" indent="-356616">
              <a:defRPr/>
            </a:lvl1pPr>
            <a:lvl2pPr marL="731520">
              <a:defRPr/>
            </a:lvl2pPr>
            <a:lvl3pPr marL="1005840">
              <a:defRPr/>
            </a:lvl3pPr>
            <a:lvl4pPr marL="1005840">
              <a:defRPr/>
            </a:lvl4pPr>
            <a:lvl5pPr marL="1005840">
              <a:defRPr/>
            </a:lvl5pPr>
            <a:lvl6pPr marL="1005840">
              <a:defRPr/>
            </a:lvl6pPr>
            <a:lvl7pPr marL="1005840">
              <a:defRPr/>
            </a:lvl7pPr>
            <a:lvl8pPr marL="1005840">
              <a:defRPr/>
            </a:lvl8pPr>
            <a:lvl9pPr marL="1005840">
              <a:defRPr/>
            </a:lvl9pPr>
          </a:lstStyle>
          <a:p>
            <a:pPr lvl="0"/>
            <a:r>
              <a:t>Click to add text or choose an icon below to insert other content</a:t>
            </a:r>
            <a:r>
              <a:rPr lang="en-US"/>
              <a:t>, sentence case preferred</a:t>
            </a:r>
            <a:endParaRPr/>
          </a:p>
          <a:p>
            <a:pPr lvl="1"/>
            <a:r>
              <a:t>Second level</a:t>
            </a:r>
          </a:p>
          <a:p>
            <a:pPr lvl="2"/>
            <a:r>
              <a:t>Third level</a:t>
            </a:r>
          </a:p>
          <a:p>
            <a:pPr lvl="3"/>
            <a:r>
              <a:t>Fourth level</a:t>
            </a:r>
          </a:p>
          <a:p>
            <a:pPr lvl="4"/>
            <a:r>
              <a:t>Fifth level</a:t>
            </a:r>
          </a:p>
        </p:txBody>
      </p:sp>
      <p:sp>
        <p:nvSpPr>
          <p:cNvPr id="14" name="Picture Placeholder 13">
            <a:extLst>
              <a:ext uri="{FF2B5EF4-FFF2-40B4-BE49-F238E27FC236}">
                <a16:creationId xmlns:a16="http://schemas.microsoft.com/office/drawing/2014/main" id="{C50FCFB3-23D7-0F1B-F932-19D4D0EC3EE7}"/>
              </a:ext>
            </a:extLst>
          </p:cNvPr>
          <p:cNvSpPr>
            <a:spLocks noGrp="1"/>
          </p:cNvSpPr>
          <p:nvPr>
            <p:ph type="pic" sz="quarter" idx="22" hasCustomPrompt="1"/>
          </p:nvPr>
        </p:nvSpPr>
        <p:spPr>
          <a:xfrm>
            <a:off x="7975600" y="0"/>
            <a:ext cx="4216400" cy="6858000"/>
          </a:xfrm>
          <a:custGeom>
            <a:avLst/>
            <a:gdLst>
              <a:gd name="connsiteX0" fmla="*/ 0 w 4216400"/>
              <a:gd name="connsiteY0" fmla="*/ 0 h 6858000"/>
              <a:gd name="connsiteX1" fmla="*/ 4216400 w 4216400"/>
              <a:gd name="connsiteY1" fmla="*/ 0 h 6858000"/>
              <a:gd name="connsiteX2" fmla="*/ 4216400 w 4216400"/>
              <a:gd name="connsiteY2" fmla="*/ 6858000 h 6858000"/>
              <a:gd name="connsiteX3" fmla="*/ 0 w 4216400"/>
              <a:gd name="connsiteY3" fmla="*/ 6858000 h 6858000"/>
              <a:gd name="connsiteX4" fmla="*/ 0 w 4216400"/>
              <a:gd name="connsiteY4" fmla="*/ 5926455 h 6858000"/>
              <a:gd name="connsiteX5" fmla="*/ 517523 w 4216400"/>
              <a:gd name="connsiteY5" fmla="*/ 5926455 h 6858000"/>
              <a:gd name="connsiteX6" fmla="*/ 517523 w 4216400"/>
              <a:gd name="connsiteY6" fmla="*/ 3607667 h 6858000"/>
              <a:gd name="connsiteX7" fmla="*/ 135995 w 4216400"/>
              <a:gd name="connsiteY7" fmla="*/ 3226139 h 6858000"/>
              <a:gd name="connsiteX8" fmla="*/ 0 w 4216400"/>
              <a:gd name="connsiteY8" fmla="*/ 322613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6400" h="6858000">
                <a:moveTo>
                  <a:pt x="0" y="0"/>
                </a:moveTo>
                <a:lnTo>
                  <a:pt x="4216400" y="0"/>
                </a:lnTo>
                <a:lnTo>
                  <a:pt x="4216400" y="6858000"/>
                </a:lnTo>
                <a:lnTo>
                  <a:pt x="0" y="6858000"/>
                </a:lnTo>
                <a:lnTo>
                  <a:pt x="0" y="5926455"/>
                </a:lnTo>
                <a:lnTo>
                  <a:pt x="517523" y="5926455"/>
                </a:lnTo>
                <a:lnTo>
                  <a:pt x="517523" y="3607667"/>
                </a:lnTo>
                <a:cubicBezTo>
                  <a:pt x="517523" y="3396955"/>
                  <a:pt x="346707" y="3226139"/>
                  <a:pt x="135995" y="3226139"/>
                </a:cubicBezTo>
                <a:lnTo>
                  <a:pt x="0" y="3226139"/>
                </a:lnTo>
                <a:close/>
              </a:path>
            </a:pathLst>
          </a:custGeom>
          <a:solidFill>
            <a:schemeClr val="accent1"/>
          </a:solidFill>
        </p:spPr>
        <p:txBody>
          <a:bodyPr wrap="square" bIns="1463040" anchor="ctr">
            <a:noAutofit/>
          </a:bodyPr>
          <a:lstStyle>
            <a:lvl1pPr marL="0" indent="0" algn="ctr">
              <a:buNone/>
              <a:defRPr sz="1800"/>
            </a:lvl1pPr>
          </a:lstStyle>
          <a:p>
            <a:pPr marL="0" marR="0" lvl="0" indent="0" algn="ctr" defTabSz="914400" rtl="0" eaLnBrk="1" fontAlgn="auto" latinLnBrk="0" hangingPunct="1">
              <a:lnSpc>
                <a:spcPct val="100000"/>
              </a:lnSpc>
              <a:spcBef>
                <a:spcPts val="1800"/>
              </a:spcBef>
              <a:spcAft>
                <a:spcPts val="0"/>
              </a:spcAft>
              <a:buClr>
                <a:schemeClr val="tx1">
                  <a:lumMod val="65000"/>
                  <a:lumOff val="35000"/>
                </a:schemeClr>
              </a:buClr>
              <a:buSzTx/>
              <a:buFont typeface="Wingdings" panose="05000000000000000000" pitchFamily="2" charset="2"/>
              <a:buNone/>
              <a:tabLst/>
              <a:defRPr/>
            </a:pPr>
            <a:r>
              <a:t>Use approved pictures from </a:t>
            </a:r>
            <a:br>
              <a:rPr/>
            </a:br>
            <a:r>
              <a:t>RGA Connect</a:t>
            </a:r>
          </a:p>
        </p:txBody>
      </p:sp>
      <p:sp>
        <p:nvSpPr>
          <p:cNvPr id="16" name="Text Placeholder 15">
            <a:extLst>
              <a:ext uri="{FF2B5EF4-FFF2-40B4-BE49-F238E27FC236}">
                <a16:creationId xmlns:a16="http://schemas.microsoft.com/office/drawing/2014/main" id="{7E51423B-A9B3-3881-71A9-B453F4F78280}"/>
              </a:ext>
            </a:extLst>
          </p:cNvPr>
          <p:cNvSpPr>
            <a:spLocks noGrp="1"/>
          </p:cNvSpPr>
          <p:nvPr>
            <p:ph type="body" sz="quarter" idx="21" hasCustomPrompt="1"/>
          </p:nvPr>
        </p:nvSpPr>
        <p:spPr>
          <a:xfrm>
            <a:off x="6023208" y="3457405"/>
            <a:ext cx="2225443" cy="2244091"/>
          </a:xfrm>
        </p:spPr>
        <p:txBody>
          <a:bodyPr/>
          <a:lstStyle>
            <a:lvl1pPr marL="0" indent="0">
              <a:spcBef>
                <a:spcPts val="1800"/>
              </a:spcBef>
              <a:buFont typeface="Arial" panose="020B0604020202020204" pitchFamily="34" charset="0"/>
              <a:buChar char="​"/>
              <a:defRPr sz="1800">
                <a:solidFill>
                  <a:schemeClr val="bg1"/>
                </a:solidFill>
              </a:defRPr>
            </a:lvl1pPr>
            <a:lvl2pPr marL="228600" indent="-228600">
              <a:spcBef>
                <a:spcPts val="1200"/>
              </a:spcBef>
              <a:buClr>
                <a:schemeClr val="bg1"/>
              </a:buClr>
              <a:buFont typeface="Wingdings" panose="05000000000000000000" pitchFamily="2" charset="2"/>
              <a:buChar char="§"/>
              <a:defRPr sz="1600">
                <a:solidFill>
                  <a:schemeClr val="bg1"/>
                </a:solidFill>
              </a:defRPr>
            </a:lvl2pPr>
            <a:lvl3pPr marL="228600" indent="-228600">
              <a:spcBef>
                <a:spcPts val="1200"/>
              </a:spcBef>
              <a:buClr>
                <a:schemeClr val="bg1"/>
              </a:buClr>
              <a:buFont typeface="Wingdings" panose="05000000000000000000" pitchFamily="2" charset="2"/>
              <a:buChar char="§"/>
              <a:defRPr sz="1600">
                <a:solidFill>
                  <a:schemeClr val="bg1"/>
                </a:solidFill>
              </a:defRPr>
            </a:lvl3pPr>
            <a:lvl4pPr marL="228600" indent="-228600">
              <a:spcBef>
                <a:spcPts val="1200"/>
              </a:spcBef>
              <a:buClr>
                <a:schemeClr val="bg1"/>
              </a:buClr>
              <a:buFont typeface="Wingdings" panose="05000000000000000000" pitchFamily="2" charset="2"/>
              <a:buChar char="§"/>
              <a:defRPr sz="1600">
                <a:solidFill>
                  <a:schemeClr val="bg1"/>
                </a:solidFill>
              </a:defRPr>
            </a:lvl4pPr>
            <a:lvl5pPr marL="228600" indent="-228600">
              <a:spcBef>
                <a:spcPts val="1200"/>
              </a:spcBef>
              <a:buClr>
                <a:schemeClr val="bg1"/>
              </a:buClr>
              <a:buFont typeface="Wingdings" panose="05000000000000000000" pitchFamily="2" charset="2"/>
              <a:buChar char="§"/>
              <a:defRPr sz="1600">
                <a:solidFill>
                  <a:schemeClr val="bg1"/>
                </a:solidFill>
              </a:defRPr>
            </a:lvl5pPr>
            <a:lvl6pPr marL="228600" indent="-228600">
              <a:spcBef>
                <a:spcPts val="1200"/>
              </a:spcBef>
              <a:buClr>
                <a:schemeClr val="bg1"/>
              </a:buClr>
              <a:buFont typeface="Wingdings" panose="05000000000000000000" pitchFamily="2" charset="2"/>
              <a:buChar char="§"/>
              <a:defRPr sz="1600">
                <a:solidFill>
                  <a:schemeClr val="bg1"/>
                </a:solidFill>
              </a:defRPr>
            </a:lvl6pPr>
            <a:lvl7pPr marL="228600" indent="-228600">
              <a:spcBef>
                <a:spcPts val="1200"/>
              </a:spcBef>
              <a:buClr>
                <a:schemeClr val="bg1"/>
              </a:buClr>
              <a:buFont typeface="Wingdings" panose="05000000000000000000" pitchFamily="2" charset="2"/>
              <a:buChar char="§"/>
              <a:defRPr sz="1600">
                <a:solidFill>
                  <a:schemeClr val="bg1"/>
                </a:solidFill>
              </a:defRPr>
            </a:lvl7pPr>
            <a:lvl8pPr marL="228600" indent="-228600">
              <a:spcBef>
                <a:spcPts val="1200"/>
              </a:spcBef>
              <a:buClr>
                <a:schemeClr val="bg1"/>
              </a:buClr>
              <a:buFont typeface="Wingdings" panose="05000000000000000000" pitchFamily="2" charset="2"/>
              <a:buChar char="§"/>
              <a:defRPr sz="1600">
                <a:solidFill>
                  <a:schemeClr val="bg1"/>
                </a:solidFill>
              </a:defRPr>
            </a:lvl8pPr>
            <a:lvl9pPr marL="228600" indent="-228600">
              <a:spcBef>
                <a:spcPts val="1200"/>
              </a:spcBef>
              <a:buClr>
                <a:schemeClr val="bg1"/>
              </a:buClr>
              <a:buFont typeface="Wingdings" panose="05000000000000000000" pitchFamily="2" charset="2"/>
              <a:buChar char="§"/>
              <a:defRPr sz="1600">
                <a:solidFill>
                  <a:schemeClr val="bg1"/>
                </a:solidFill>
              </a:defRPr>
            </a:lvl9pPr>
          </a:lstStyle>
          <a:p>
            <a:pPr lvl="0"/>
            <a:r>
              <a:t>Key takeaway or statement</a:t>
            </a:r>
            <a:r>
              <a:rPr lang="en-US"/>
              <a:t>, use sentence case</a:t>
            </a:r>
            <a:endParaRPr/>
          </a:p>
        </p:txBody>
      </p:sp>
    </p:spTree>
    <p:extLst>
      <p:ext uri="{BB962C8B-B14F-4D97-AF65-F5344CB8AC3E}">
        <p14:creationId xmlns:p14="http://schemas.microsoft.com/office/powerpoint/2010/main" val="3151249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3 Pictures + Captions 1">
    <p:spTree>
      <p:nvGrpSpPr>
        <p:cNvPr id="1" name=""/>
        <p:cNvGrpSpPr/>
        <p:nvPr/>
      </p:nvGrpSpPr>
      <p:grpSpPr>
        <a:xfrm>
          <a:off x="0" y="0"/>
          <a:ext cx="0" cy="0"/>
          <a:chOff x="0" y="0"/>
          <a:chExt cx="0" cy="0"/>
        </a:xfrm>
      </p:grpSpPr>
      <p:sp>
        <p:nvSpPr>
          <p:cNvPr id="6" name="Do not remove" hidden="1">
            <a:extLst>
              <a:ext uri="{FF2B5EF4-FFF2-40B4-BE49-F238E27FC236}">
                <a16:creationId xmlns:a16="http://schemas.microsoft.com/office/drawing/2014/main" id="{C71FF667-B936-6054-4A28-5A3F0BA3C5D8}"/>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ABB369-86EC-B202-D205-4E9E178AD56D}"/>
              </a:ext>
            </a:extLst>
          </p:cNvPr>
          <p:cNvSpPr>
            <a:spLocks noGrp="1"/>
          </p:cNvSpPr>
          <p:nvPr>
            <p:ph type="title" hasCustomPrompt="1"/>
          </p:nvPr>
        </p:nvSpPr>
        <p:spPr/>
        <p:txBody>
          <a:bodyPr/>
          <a:lstStyle/>
          <a:p>
            <a:r>
              <a:t>Use sentence case for slide titles</a:t>
            </a:r>
          </a:p>
        </p:txBody>
      </p:sp>
      <p:sp>
        <p:nvSpPr>
          <p:cNvPr id="20" name="Text Placeholder 15">
            <a:extLst>
              <a:ext uri="{FF2B5EF4-FFF2-40B4-BE49-F238E27FC236}">
                <a16:creationId xmlns:a16="http://schemas.microsoft.com/office/drawing/2014/main" id="{81082B8A-83EF-2B26-3603-975E135724A9}"/>
              </a:ext>
            </a:extLst>
          </p:cNvPr>
          <p:cNvSpPr>
            <a:spLocks noGrp="1"/>
          </p:cNvSpPr>
          <p:nvPr>
            <p:ph type="body" sz="quarter" idx="15" hasCustomPrompt="1"/>
          </p:nvPr>
        </p:nvSpPr>
        <p:spPr>
          <a:xfrm>
            <a:off x="457198" y="998773"/>
            <a:ext cx="11274552" cy="416352"/>
          </a:xfrm>
        </p:spPr>
        <p:txBody>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
        <p:nvSpPr>
          <p:cNvPr id="17" name="Text Placeholder 15">
            <a:extLst>
              <a:ext uri="{FF2B5EF4-FFF2-40B4-BE49-F238E27FC236}">
                <a16:creationId xmlns:a16="http://schemas.microsoft.com/office/drawing/2014/main" id="{2F47FA80-D938-E2EB-09C8-F215F1168E9B}"/>
              </a:ext>
            </a:extLst>
          </p:cNvPr>
          <p:cNvSpPr>
            <a:spLocks noGrp="1"/>
          </p:cNvSpPr>
          <p:nvPr>
            <p:ph type="body" sz="quarter" idx="13" hasCustomPrompt="1"/>
          </p:nvPr>
        </p:nvSpPr>
        <p:spPr>
          <a:xfrm>
            <a:off x="457200" y="1676399"/>
            <a:ext cx="3424210" cy="990601"/>
          </a:xfrm>
        </p:spPr>
        <p:txBody>
          <a:bodyPr/>
          <a:lstStyle>
            <a:lvl1pPr marL="0" indent="0">
              <a:spcBef>
                <a:spcPts val="0"/>
              </a:spcBef>
              <a:buNone/>
              <a:defRPr sz="2000"/>
            </a:lvl1pPr>
            <a:lvl2pPr marL="0" indent="0">
              <a:spcBef>
                <a:spcPts val="0"/>
              </a:spcBef>
              <a:buNone/>
              <a:defRPr sz="2000"/>
            </a:lvl2pPr>
            <a:lvl3pPr marL="0" indent="0">
              <a:spcBef>
                <a:spcPts val="0"/>
              </a:spcBef>
              <a:buNone/>
              <a:defRPr sz="2000"/>
            </a:lvl3pPr>
            <a:lvl4pPr marL="0" indent="0">
              <a:spcBef>
                <a:spcPts val="0"/>
              </a:spcBef>
              <a:buNone/>
              <a:defRPr sz="2000"/>
            </a:lvl4pPr>
            <a:lvl5pPr marL="0" indent="0">
              <a:spcBef>
                <a:spcPts val="0"/>
              </a:spcBef>
              <a:buNone/>
              <a:defRPr sz="2000"/>
            </a:lvl5pPr>
            <a:lvl6pPr marL="0" indent="0">
              <a:spcBef>
                <a:spcPts val="0"/>
              </a:spcBef>
              <a:buNone/>
              <a:defRPr sz="2000"/>
            </a:lvl6pPr>
            <a:lvl7pPr marL="0" indent="0">
              <a:spcBef>
                <a:spcPts val="0"/>
              </a:spcBef>
              <a:buNone/>
              <a:defRPr sz="2000"/>
            </a:lvl7pPr>
            <a:lvl8pPr marL="0" indent="0">
              <a:spcBef>
                <a:spcPts val="0"/>
              </a:spcBef>
              <a:buNone/>
              <a:defRPr sz="2000"/>
            </a:lvl8pPr>
            <a:lvl9pPr marL="0" indent="0">
              <a:spcBef>
                <a:spcPts val="0"/>
              </a:spcBef>
              <a:buNone/>
              <a:defRPr sz="2000"/>
            </a:lvl9pPr>
          </a:lstStyle>
          <a:p>
            <a:pPr lvl="0"/>
            <a:r>
              <a:rPr lang="en-US"/>
              <a:t>Heading / topic / caption, use sentence case</a:t>
            </a:r>
          </a:p>
        </p:txBody>
      </p:sp>
      <p:sp>
        <p:nvSpPr>
          <p:cNvPr id="14" name="Picture Placeholder 6">
            <a:extLst>
              <a:ext uri="{FF2B5EF4-FFF2-40B4-BE49-F238E27FC236}">
                <a16:creationId xmlns:a16="http://schemas.microsoft.com/office/drawing/2014/main" id="{F6D42540-A7E4-B4D5-24E0-D1BB910D3E8A}"/>
              </a:ext>
            </a:extLst>
          </p:cNvPr>
          <p:cNvSpPr>
            <a:spLocks noGrp="1"/>
          </p:cNvSpPr>
          <p:nvPr>
            <p:ph type="pic" sz="quarter" idx="26" hasCustomPrompt="1"/>
          </p:nvPr>
        </p:nvSpPr>
        <p:spPr>
          <a:xfrm>
            <a:off x="0" y="2819399"/>
            <a:ext cx="4041648" cy="4038601"/>
          </a:xfrm>
          <a:solidFill>
            <a:schemeClr val="accent1"/>
          </a:solidFill>
        </p:spPr>
        <p:txBody>
          <a:bodyPr bIns="1463040" anchor="ctr"/>
          <a:lstStyle>
            <a:lvl1pPr marL="0" indent="0" algn="ctr">
              <a:buNone/>
              <a:defRPr sz="1800"/>
            </a:lvl1pPr>
          </a:lstStyle>
          <a:p>
            <a:r>
              <a:t>Use approved pictures from </a:t>
            </a:r>
            <a:br>
              <a:rPr/>
            </a:br>
            <a:r>
              <a:t>RGA Connect</a:t>
            </a:r>
          </a:p>
        </p:txBody>
      </p:sp>
      <p:sp>
        <p:nvSpPr>
          <p:cNvPr id="18" name="Text Placeholder 15">
            <a:extLst>
              <a:ext uri="{FF2B5EF4-FFF2-40B4-BE49-F238E27FC236}">
                <a16:creationId xmlns:a16="http://schemas.microsoft.com/office/drawing/2014/main" id="{4E2F4F3D-C8B6-CB75-3F41-CCAF78752F73}"/>
              </a:ext>
            </a:extLst>
          </p:cNvPr>
          <p:cNvSpPr>
            <a:spLocks noGrp="1"/>
          </p:cNvSpPr>
          <p:nvPr>
            <p:ph type="body" sz="quarter" idx="29" hasCustomPrompt="1"/>
          </p:nvPr>
        </p:nvSpPr>
        <p:spPr>
          <a:xfrm>
            <a:off x="4230910" y="1676399"/>
            <a:ext cx="3541485" cy="990601"/>
          </a:xfrm>
        </p:spPr>
        <p:txBody>
          <a:bodyPr/>
          <a:lstStyle>
            <a:lvl1pPr marL="0" indent="0">
              <a:spcBef>
                <a:spcPts val="0"/>
              </a:spcBef>
              <a:buNone/>
              <a:defRPr sz="2000"/>
            </a:lvl1pPr>
            <a:lvl2pPr marL="0" indent="0">
              <a:spcBef>
                <a:spcPts val="0"/>
              </a:spcBef>
              <a:buNone/>
              <a:defRPr sz="2000"/>
            </a:lvl2pPr>
            <a:lvl3pPr marL="0" indent="0">
              <a:spcBef>
                <a:spcPts val="0"/>
              </a:spcBef>
              <a:buNone/>
              <a:defRPr sz="2000"/>
            </a:lvl3pPr>
            <a:lvl4pPr marL="0" indent="0">
              <a:spcBef>
                <a:spcPts val="0"/>
              </a:spcBef>
              <a:buNone/>
              <a:defRPr sz="2000"/>
            </a:lvl4pPr>
            <a:lvl5pPr marL="0" indent="0">
              <a:spcBef>
                <a:spcPts val="0"/>
              </a:spcBef>
              <a:buNone/>
              <a:defRPr sz="2000"/>
            </a:lvl5pPr>
            <a:lvl6pPr marL="0" indent="0">
              <a:spcBef>
                <a:spcPts val="0"/>
              </a:spcBef>
              <a:buNone/>
              <a:defRPr sz="2000"/>
            </a:lvl6pPr>
            <a:lvl7pPr marL="0" indent="0">
              <a:spcBef>
                <a:spcPts val="0"/>
              </a:spcBef>
              <a:buNone/>
              <a:defRPr sz="2000"/>
            </a:lvl7pPr>
            <a:lvl8pPr marL="0" indent="0">
              <a:spcBef>
                <a:spcPts val="0"/>
              </a:spcBef>
              <a:buNone/>
              <a:defRPr sz="2000"/>
            </a:lvl8pPr>
            <a:lvl9pPr marL="0" indent="0">
              <a:spcBef>
                <a:spcPts val="0"/>
              </a:spcBef>
              <a:buNone/>
              <a:defRPr sz="2000"/>
            </a:lvl9pPr>
          </a:lstStyle>
          <a:p>
            <a:pPr lvl="0"/>
            <a:r>
              <a:rPr lang="en-US"/>
              <a:t>Heading / topic / caption, use sentence case</a:t>
            </a:r>
          </a:p>
        </p:txBody>
      </p:sp>
      <p:sp>
        <p:nvSpPr>
          <p:cNvPr id="15" name="Picture Placeholder 6">
            <a:extLst>
              <a:ext uri="{FF2B5EF4-FFF2-40B4-BE49-F238E27FC236}">
                <a16:creationId xmlns:a16="http://schemas.microsoft.com/office/drawing/2014/main" id="{BD424D0B-766B-19A9-E370-E4DDF13AF9B8}"/>
              </a:ext>
            </a:extLst>
          </p:cNvPr>
          <p:cNvSpPr>
            <a:spLocks noGrp="1"/>
          </p:cNvSpPr>
          <p:nvPr>
            <p:ph type="pic" sz="quarter" idx="27" hasCustomPrompt="1"/>
          </p:nvPr>
        </p:nvSpPr>
        <p:spPr>
          <a:xfrm>
            <a:off x="4075176" y="2819400"/>
            <a:ext cx="4041648" cy="4038600"/>
          </a:xfrm>
          <a:solidFill>
            <a:schemeClr val="accent1"/>
          </a:solidFill>
        </p:spPr>
        <p:txBody>
          <a:bodyPr bIns="1463040" anchor="ctr"/>
          <a:lstStyle>
            <a:lvl1pPr marL="0" indent="0" algn="ctr">
              <a:buNone/>
              <a:defRPr sz="1800"/>
            </a:lvl1pPr>
          </a:lstStyle>
          <a:p>
            <a:r>
              <a:t>Use approved pictures from </a:t>
            </a:r>
            <a:br>
              <a:rPr/>
            </a:br>
            <a:r>
              <a:t>RGA Connect</a:t>
            </a:r>
          </a:p>
        </p:txBody>
      </p:sp>
      <p:sp>
        <p:nvSpPr>
          <p:cNvPr id="19" name="Text Placeholder 15">
            <a:extLst>
              <a:ext uri="{FF2B5EF4-FFF2-40B4-BE49-F238E27FC236}">
                <a16:creationId xmlns:a16="http://schemas.microsoft.com/office/drawing/2014/main" id="{D7B9AE3F-C0F0-881D-F7B1-37D903B5A24E}"/>
              </a:ext>
            </a:extLst>
          </p:cNvPr>
          <p:cNvSpPr>
            <a:spLocks noGrp="1"/>
          </p:cNvSpPr>
          <p:nvPr>
            <p:ph type="body" sz="quarter" idx="30" hasCustomPrompt="1"/>
          </p:nvPr>
        </p:nvSpPr>
        <p:spPr>
          <a:xfrm>
            <a:off x="8323938" y="1676399"/>
            <a:ext cx="3429000" cy="990601"/>
          </a:xfrm>
        </p:spPr>
        <p:txBody>
          <a:bodyPr/>
          <a:lstStyle>
            <a:lvl1pPr marL="0" indent="0">
              <a:spcBef>
                <a:spcPts val="0"/>
              </a:spcBef>
              <a:buNone/>
              <a:defRPr sz="2000"/>
            </a:lvl1pPr>
            <a:lvl2pPr marL="0" indent="0">
              <a:spcBef>
                <a:spcPts val="0"/>
              </a:spcBef>
              <a:buNone/>
              <a:defRPr sz="2000"/>
            </a:lvl2pPr>
            <a:lvl3pPr marL="0" indent="0">
              <a:spcBef>
                <a:spcPts val="0"/>
              </a:spcBef>
              <a:buNone/>
              <a:defRPr sz="2000"/>
            </a:lvl3pPr>
            <a:lvl4pPr marL="0" indent="0">
              <a:spcBef>
                <a:spcPts val="0"/>
              </a:spcBef>
              <a:buNone/>
              <a:defRPr sz="2000"/>
            </a:lvl4pPr>
            <a:lvl5pPr marL="0" indent="0">
              <a:spcBef>
                <a:spcPts val="0"/>
              </a:spcBef>
              <a:buNone/>
              <a:defRPr sz="2000"/>
            </a:lvl5pPr>
            <a:lvl6pPr marL="0" indent="0">
              <a:spcBef>
                <a:spcPts val="0"/>
              </a:spcBef>
              <a:buNone/>
              <a:defRPr sz="2000"/>
            </a:lvl6pPr>
            <a:lvl7pPr marL="0" indent="0">
              <a:spcBef>
                <a:spcPts val="0"/>
              </a:spcBef>
              <a:buNone/>
              <a:defRPr sz="2000"/>
            </a:lvl7pPr>
            <a:lvl8pPr marL="0" indent="0">
              <a:spcBef>
                <a:spcPts val="0"/>
              </a:spcBef>
              <a:buNone/>
              <a:defRPr sz="2000"/>
            </a:lvl8pPr>
            <a:lvl9pPr marL="0" indent="0">
              <a:spcBef>
                <a:spcPts val="0"/>
              </a:spcBef>
              <a:buNone/>
              <a:defRPr sz="2000"/>
            </a:lvl9pPr>
          </a:lstStyle>
          <a:p>
            <a:pPr lvl="0"/>
            <a:r>
              <a:rPr lang="en-US"/>
              <a:t>Heading / topic / caption, use sentence case</a:t>
            </a:r>
          </a:p>
        </p:txBody>
      </p:sp>
      <p:sp>
        <p:nvSpPr>
          <p:cNvPr id="16" name="Picture Placeholder 6">
            <a:extLst>
              <a:ext uri="{FF2B5EF4-FFF2-40B4-BE49-F238E27FC236}">
                <a16:creationId xmlns:a16="http://schemas.microsoft.com/office/drawing/2014/main" id="{FB5470EE-9C30-08BB-8E5D-AFCA4DFED2D8}"/>
              </a:ext>
            </a:extLst>
          </p:cNvPr>
          <p:cNvSpPr>
            <a:spLocks noGrp="1"/>
          </p:cNvSpPr>
          <p:nvPr>
            <p:ph type="pic" sz="quarter" idx="28" hasCustomPrompt="1"/>
          </p:nvPr>
        </p:nvSpPr>
        <p:spPr>
          <a:xfrm>
            <a:off x="8150352" y="2819400"/>
            <a:ext cx="4041648" cy="4038600"/>
          </a:xfrm>
          <a:solidFill>
            <a:schemeClr val="accent1"/>
          </a:solidFill>
        </p:spPr>
        <p:txBody>
          <a:bodyPr bIns="1463040" anchor="ctr"/>
          <a:lstStyle>
            <a:lvl1pPr marL="0" indent="0" algn="ctr">
              <a:buNone/>
              <a:defRPr sz="1800"/>
            </a:lvl1pPr>
          </a:lstStyle>
          <a:p>
            <a:r>
              <a:t>Use approved pictures from </a:t>
            </a:r>
            <a:br>
              <a:rPr/>
            </a:br>
            <a:r>
              <a:t>RGA Connect</a:t>
            </a:r>
          </a:p>
        </p:txBody>
      </p:sp>
      <p:sp>
        <p:nvSpPr>
          <p:cNvPr id="5" name="Slide Number Placeholder 4">
            <a:extLst>
              <a:ext uri="{FF2B5EF4-FFF2-40B4-BE49-F238E27FC236}">
                <a16:creationId xmlns:a16="http://schemas.microsoft.com/office/drawing/2014/main" id="{463D9CCE-0A8B-D9CF-3F68-53DEBC82425D}"/>
              </a:ext>
            </a:extLst>
          </p:cNvPr>
          <p:cNvSpPr>
            <a:spLocks noGrp="1"/>
          </p:cNvSpPr>
          <p:nvPr>
            <p:ph type="sldNum" sz="quarter" idx="12"/>
          </p:nvPr>
        </p:nvSpPr>
        <p:spPr/>
        <p:txBody>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9762122F-3EA3-C250-1A57-C0BAEEF06EA6}"/>
              </a:ext>
            </a:extLst>
          </p:cNvPr>
          <p:cNvSpPr>
            <a:spLocks noGrp="1"/>
          </p:cNvSpPr>
          <p:nvPr>
            <p:ph type="dt" sz="half" idx="10"/>
          </p:nvPr>
        </p:nvSpPr>
        <p:spPr/>
        <p:txBody>
          <a:bodyPr/>
          <a:lstStyle/>
          <a:p>
            <a:fld id="{DAA2605C-CE76-4327-AFAB-38AE54ABA9A9}" type="datetime1">
              <a:rPr lang="en-US" smtClean="0"/>
              <a:t>9/18/2026</a:t>
            </a:fld>
            <a:endParaRPr/>
          </a:p>
        </p:txBody>
      </p:sp>
      <p:sp>
        <p:nvSpPr>
          <p:cNvPr id="4" name="Footer Placeholder 3">
            <a:extLst>
              <a:ext uri="{FF2B5EF4-FFF2-40B4-BE49-F238E27FC236}">
                <a16:creationId xmlns:a16="http://schemas.microsoft.com/office/drawing/2014/main" id="{F7A9B8BB-0500-23D7-0768-9E811BBFE724}"/>
              </a:ext>
            </a:extLst>
          </p:cNvPr>
          <p:cNvSpPr>
            <a:spLocks noGrp="1"/>
          </p:cNvSpPr>
          <p:nvPr>
            <p:ph type="ftr" sz="quarter" idx="11"/>
          </p:nvPr>
        </p:nvSpPr>
        <p:spPr/>
        <p:txBody>
          <a:bodyPr/>
          <a:lstStyle/>
          <a:p>
            <a:endParaRPr/>
          </a:p>
        </p:txBody>
      </p:sp>
      <p:cxnSp>
        <p:nvCxnSpPr>
          <p:cNvPr id="12" name="Straight Connector 11">
            <a:extLst>
              <a:ext uri="{FF2B5EF4-FFF2-40B4-BE49-F238E27FC236}">
                <a16:creationId xmlns:a16="http://schemas.microsoft.com/office/drawing/2014/main" id="{3FE84BA8-4C40-8E87-9ABE-AC61C42EC8CE}"/>
              </a:ext>
              <a:ext uri="{C183D7F6-B498-43B3-948B-1728B52AA6E4}">
                <adec:decorative xmlns:adec="http://schemas.microsoft.com/office/drawing/2017/decorative" val="1"/>
              </a:ext>
            </a:extLst>
          </p:cNvPr>
          <p:cNvCxnSpPr/>
          <p:nvPr/>
        </p:nvCxnSpPr>
        <p:spPr>
          <a:xfrm flipV="1">
            <a:off x="4058412" y="1644650"/>
            <a:ext cx="0" cy="1022350"/>
          </a:xfrm>
          <a:prstGeom prst="line">
            <a:avLst/>
          </a:prstGeom>
          <a:ln w="12700">
            <a:solidFill>
              <a:srgbClr val="D1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3398977-7D07-8A5E-6786-81E35D9257A2}"/>
              </a:ext>
              <a:ext uri="{C183D7F6-B498-43B3-948B-1728B52AA6E4}">
                <adec:decorative xmlns:adec="http://schemas.microsoft.com/office/drawing/2017/decorative" val="1"/>
              </a:ext>
            </a:extLst>
          </p:cNvPr>
          <p:cNvCxnSpPr/>
          <p:nvPr/>
        </p:nvCxnSpPr>
        <p:spPr>
          <a:xfrm flipV="1">
            <a:off x="8133588" y="1644650"/>
            <a:ext cx="0" cy="1022350"/>
          </a:xfrm>
          <a:prstGeom prst="line">
            <a:avLst/>
          </a:prstGeom>
          <a:ln w="12700">
            <a:solidFill>
              <a:srgbClr val="D1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49112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3 Pictures + Captions 2">
    <p:spTree>
      <p:nvGrpSpPr>
        <p:cNvPr id="1" name=""/>
        <p:cNvGrpSpPr/>
        <p:nvPr/>
      </p:nvGrpSpPr>
      <p:grpSpPr>
        <a:xfrm>
          <a:off x="0" y="0"/>
          <a:ext cx="0" cy="0"/>
          <a:chOff x="0" y="0"/>
          <a:chExt cx="0" cy="0"/>
        </a:xfrm>
      </p:grpSpPr>
      <p:sp>
        <p:nvSpPr>
          <p:cNvPr id="7" name="Do not remove" hidden="1">
            <a:extLst>
              <a:ext uri="{FF2B5EF4-FFF2-40B4-BE49-F238E27FC236}">
                <a16:creationId xmlns:a16="http://schemas.microsoft.com/office/drawing/2014/main" id="{DD37E31E-4B36-2AF5-10F6-43670CCB7249}"/>
              </a:ext>
            </a:extLst>
          </p:cNvPr>
          <p:cNvSpPr/>
          <p:nvPr>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Slide Number Placeholder 4">
            <a:extLst>
              <a:ext uri="{FF2B5EF4-FFF2-40B4-BE49-F238E27FC236}">
                <a16:creationId xmlns:a16="http://schemas.microsoft.com/office/drawing/2014/main" id="{463D9CCE-0A8B-D9CF-3F68-53DEBC82425D}"/>
              </a:ext>
            </a:extLst>
          </p:cNvPr>
          <p:cNvSpPr>
            <a:spLocks noGrp="1"/>
          </p:cNvSpPr>
          <p:nvPr>
            <p:ph type="sldNum" sz="quarter" idx="12"/>
          </p:nvPr>
        </p:nvSpPr>
        <p:spPr/>
        <p:txBody>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9762122F-3EA3-C250-1A57-C0BAEEF06EA6}"/>
              </a:ext>
            </a:extLst>
          </p:cNvPr>
          <p:cNvSpPr>
            <a:spLocks noGrp="1"/>
          </p:cNvSpPr>
          <p:nvPr>
            <p:ph type="dt" sz="half" idx="10"/>
          </p:nvPr>
        </p:nvSpPr>
        <p:spPr/>
        <p:txBody>
          <a:bodyPr/>
          <a:lstStyle/>
          <a:p>
            <a:fld id="{3237CF78-85A9-4E91-B28B-6C77C48E6745}" type="datetime1">
              <a:rPr lang="en-US" smtClean="0"/>
              <a:t>9/18/2026</a:t>
            </a:fld>
            <a:endParaRPr/>
          </a:p>
        </p:txBody>
      </p:sp>
      <p:sp>
        <p:nvSpPr>
          <p:cNvPr id="4" name="Footer Placeholder 3">
            <a:extLst>
              <a:ext uri="{FF2B5EF4-FFF2-40B4-BE49-F238E27FC236}">
                <a16:creationId xmlns:a16="http://schemas.microsoft.com/office/drawing/2014/main" id="{F7A9B8BB-0500-23D7-0768-9E811BBFE724}"/>
              </a:ext>
            </a:extLst>
          </p:cNvPr>
          <p:cNvSpPr>
            <a:spLocks noGrp="1"/>
          </p:cNvSpPr>
          <p:nvPr>
            <p:ph type="ftr" sz="quarter" idx="11"/>
          </p:nvPr>
        </p:nvSpPr>
        <p:spPr/>
        <p:txBody>
          <a:bodyPr/>
          <a:lstStyle/>
          <a:p>
            <a:endParaRPr/>
          </a:p>
        </p:txBody>
      </p:sp>
      <p:sp>
        <p:nvSpPr>
          <p:cNvPr id="2" name="Title 1">
            <a:extLst>
              <a:ext uri="{FF2B5EF4-FFF2-40B4-BE49-F238E27FC236}">
                <a16:creationId xmlns:a16="http://schemas.microsoft.com/office/drawing/2014/main" id="{59ABB369-86EC-B202-D205-4E9E178AD56D}"/>
              </a:ext>
            </a:extLst>
          </p:cNvPr>
          <p:cNvSpPr>
            <a:spLocks noGrp="1"/>
          </p:cNvSpPr>
          <p:nvPr>
            <p:ph type="title" hasCustomPrompt="1"/>
          </p:nvPr>
        </p:nvSpPr>
        <p:spPr/>
        <p:txBody>
          <a:bodyPr/>
          <a:lstStyle/>
          <a:p>
            <a:r>
              <a:t>Use sentence case for slide titles</a:t>
            </a:r>
          </a:p>
        </p:txBody>
      </p:sp>
      <p:sp>
        <p:nvSpPr>
          <p:cNvPr id="22" name="Text Placeholder 15">
            <a:extLst>
              <a:ext uri="{FF2B5EF4-FFF2-40B4-BE49-F238E27FC236}">
                <a16:creationId xmlns:a16="http://schemas.microsoft.com/office/drawing/2014/main" id="{90FB0641-3DB2-BBC6-A092-A5401FB633D1}"/>
              </a:ext>
            </a:extLst>
          </p:cNvPr>
          <p:cNvSpPr>
            <a:spLocks noGrp="1"/>
          </p:cNvSpPr>
          <p:nvPr>
            <p:ph type="body" sz="quarter" idx="15" hasCustomPrompt="1"/>
          </p:nvPr>
        </p:nvSpPr>
        <p:spPr>
          <a:xfrm>
            <a:off x="457198" y="998773"/>
            <a:ext cx="11274552" cy="416352"/>
          </a:xfrm>
        </p:spPr>
        <p:txBody>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
        <p:nvSpPr>
          <p:cNvPr id="14" name="Picture Placeholder 6">
            <a:extLst>
              <a:ext uri="{FF2B5EF4-FFF2-40B4-BE49-F238E27FC236}">
                <a16:creationId xmlns:a16="http://schemas.microsoft.com/office/drawing/2014/main" id="{F6D42540-A7E4-B4D5-24E0-D1BB910D3E8A}"/>
              </a:ext>
            </a:extLst>
          </p:cNvPr>
          <p:cNvSpPr>
            <a:spLocks noGrp="1"/>
          </p:cNvSpPr>
          <p:nvPr>
            <p:ph type="pic" sz="quarter" idx="26" hasCustomPrompt="1"/>
          </p:nvPr>
        </p:nvSpPr>
        <p:spPr>
          <a:xfrm>
            <a:off x="0" y="1659164"/>
            <a:ext cx="4041648" cy="3581401"/>
          </a:xfrm>
          <a:solidFill>
            <a:schemeClr val="accent1"/>
          </a:solidFill>
        </p:spPr>
        <p:txBody>
          <a:bodyPr bIns="1463040" anchor="ctr"/>
          <a:lstStyle>
            <a:lvl1pPr marL="0" indent="0" algn="ctr">
              <a:buNone/>
              <a:defRPr sz="1800"/>
            </a:lvl1pPr>
          </a:lstStyle>
          <a:p>
            <a:r>
              <a:t>Use approved pictures from </a:t>
            </a:r>
            <a:br>
              <a:rPr/>
            </a:br>
            <a:r>
              <a:t>RGA Connect</a:t>
            </a:r>
          </a:p>
        </p:txBody>
      </p:sp>
      <p:sp>
        <p:nvSpPr>
          <p:cNvPr id="17" name="Text Placeholder 15">
            <a:extLst>
              <a:ext uri="{FF2B5EF4-FFF2-40B4-BE49-F238E27FC236}">
                <a16:creationId xmlns:a16="http://schemas.microsoft.com/office/drawing/2014/main" id="{2F47FA80-D938-E2EB-09C8-F215F1168E9B}"/>
              </a:ext>
            </a:extLst>
          </p:cNvPr>
          <p:cNvSpPr>
            <a:spLocks noGrp="1"/>
          </p:cNvSpPr>
          <p:nvPr>
            <p:ph type="body" sz="quarter" idx="13" hasCustomPrompt="1"/>
          </p:nvPr>
        </p:nvSpPr>
        <p:spPr>
          <a:xfrm>
            <a:off x="457200" y="5364480"/>
            <a:ext cx="3424210" cy="588646"/>
          </a:xfrm>
        </p:spPr>
        <p:txBody>
          <a:bodyPr/>
          <a:lstStyle>
            <a:lvl1pPr marL="0" indent="0">
              <a:spcBef>
                <a:spcPts val="0"/>
              </a:spcBef>
              <a:buNone/>
              <a:defRPr sz="1800"/>
            </a:lvl1pPr>
            <a:lvl2pPr marL="0" indent="0">
              <a:spcBef>
                <a:spcPts val="0"/>
              </a:spcBef>
              <a:buNone/>
              <a:defRPr sz="2000"/>
            </a:lvl2pPr>
            <a:lvl3pPr marL="0" indent="0">
              <a:spcBef>
                <a:spcPts val="0"/>
              </a:spcBef>
              <a:buNone/>
              <a:defRPr sz="2000"/>
            </a:lvl3pPr>
            <a:lvl4pPr marL="0" indent="0">
              <a:spcBef>
                <a:spcPts val="0"/>
              </a:spcBef>
              <a:buNone/>
              <a:defRPr sz="2000"/>
            </a:lvl4pPr>
            <a:lvl5pPr marL="0" indent="0">
              <a:spcBef>
                <a:spcPts val="0"/>
              </a:spcBef>
              <a:buNone/>
              <a:defRPr sz="2000"/>
            </a:lvl5pPr>
            <a:lvl6pPr marL="0" indent="0">
              <a:spcBef>
                <a:spcPts val="0"/>
              </a:spcBef>
              <a:buNone/>
              <a:defRPr sz="2000"/>
            </a:lvl6pPr>
            <a:lvl7pPr marL="0" indent="0">
              <a:spcBef>
                <a:spcPts val="0"/>
              </a:spcBef>
              <a:buNone/>
              <a:defRPr sz="2000"/>
            </a:lvl7pPr>
            <a:lvl8pPr marL="0" indent="0">
              <a:spcBef>
                <a:spcPts val="0"/>
              </a:spcBef>
              <a:buNone/>
              <a:defRPr sz="2000"/>
            </a:lvl8pPr>
            <a:lvl9pPr marL="0" indent="0">
              <a:spcBef>
                <a:spcPts val="0"/>
              </a:spcBef>
              <a:buNone/>
              <a:defRPr sz="2000"/>
            </a:lvl9pPr>
          </a:lstStyle>
          <a:p>
            <a:pPr lvl="0"/>
            <a:r>
              <a:t>Heading / topic / caption</a:t>
            </a:r>
            <a:r>
              <a:rPr lang="en-US"/>
              <a:t>, use sentence case</a:t>
            </a:r>
            <a:endParaRPr/>
          </a:p>
        </p:txBody>
      </p:sp>
      <p:sp>
        <p:nvSpPr>
          <p:cNvPr id="15" name="Picture Placeholder 6">
            <a:extLst>
              <a:ext uri="{FF2B5EF4-FFF2-40B4-BE49-F238E27FC236}">
                <a16:creationId xmlns:a16="http://schemas.microsoft.com/office/drawing/2014/main" id="{BD424D0B-766B-19A9-E370-E4DDF13AF9B8}"/>
              </a:ext>
            </a:extLst>
          </p:cNvPr>
          <p:cNvSpPr>
            <a:spLocks noGrp="1"/>
          </p:cNvSpPr>
          <p:nvPr>
            <p:ph type="pic" sz="quarter" idx="27" hasCustomPrompt="1"/>
          </p:nvPr>
        </p:nvSpPr>
        <p:spPr>
          <a:xfrm>
            <a:off x="4075176" y="1659164"/>
            <a:ext cx="4041648" cy="3581401"/>
          </a:xfrm>
          <a:solidFill>
            <a:schemeClr val="accent1"/>
          </a:solidFill>
        </p:spPr>
        <p:txBody>
          <a:bodyPr bIns="1463040" anchor="ctr"/>
          <a:lstStyle>
            <a:lvl1pPr marL="0" indent="0" algn="ctr">
              <a:buNone/>
              <a:defRPr sz="1800"/>
            </a:lvl1pPr>
          </a:lstStyle>
          <a:p>
            <a:r>
              <a:t>Use approved pictures from </a:t>
            </a:r>
            <a:br>
              <a:rPr/>
            </a:br>
            <a:r>
              <a:t>RGA Connect</a:t>
            </a:r>
          </a:p>
        </p:txBody>
      </p:sp>
      <p:sp>
        <p:nvSpPr>
          <p:cNvPr id="18" name="Text Placeholder 15">
            <a:extLst>
              <a:ext uri="{FF2B5EF4-FFF2-40B4-BE49-F238E27FC236}">
                <a16:creationId xmlns:a16="http://schemas.microsoft.com/office/drawing/2014/main" id="{4E2F4F3D-C8B6-CB75-3F41-CCAF78752F73}"/>
              </a:ext>
            </a:extLst>
          </p:cNvPr>
          <p:cNvSpPr>
            <a:spLocks noGrp="1"/>
          </p:cNvSpPr>
          <p:nvPr>
            <p:ph type="body" sz="quarter" idx="29" hasCustomPrompt="1"/>
          </p:nvPr>
        </p:nvSpPr>
        <p:spPr>
          <a:xfrm>
            <a:off x="4230910" y="5364480"/>
            <a:ext cx="3541485" cy="588646"/>
          </a:xfrm>
        </p:spPr>
        <p:txBody>
          <a:bodyPr/>
          <a:lstStyle>
            <a:lvl1pPr marL="0" indent="0">
              <a:spcBef>
                <a:spcPts val="0"/>
              </a:spcBef>
              <a:buNone/>
              <a:defRPr sz="1800"/>
            </a:lvl1pPr>
            <a:lvl2pPr marL="0" indent="0">
              <a:spcBef>
                <a:spcPts val="0"/>
              </a:spcBef>
              <a:buNone/>
              <a:defRPr sz="2000"/>
            </a:lvl2pPr>
            <a:lvl3pPr marL="0" indent="0">
              <a:spcBef>
                <a:spcPts val="0"/>
              </a:spcBef>
              <a:buNone/>
              <a:defRPr sz="2000"/>
            </a:lvl3pPr>
            <a:lvl4pPr marL="0" indent="0">
              <a:spcBef>
                <a:spcPts val="0"/>
              </a:spcBef>
              <a:buNone/>
              <a:defRPr sz="2000"/>
            </a:lvl4pPr>
            <a:lvl5pPr marL="0" indent="0">
              <a:spcBef>
                <a:spcPts val="0"/>
              </a:spcBef>
              <a:buNone/>
              <a:defRPr sz="2000"/>
            </a:lvl5pPr>
            <a:lvl6pPr marL="0" indent="0">
              <a:spcBef>
                <a:spcPts val="0"/>
              </a:spcBef>
              <a:buNone/>
              <a:defRPr sz="2000"/>
            </a:lvl6pPr>
            <a:lvl7pPr marL="0" indent="0">
              <a:spcBef>
                <a:spcPts val="0"/>
              </a:spcBef>
              <a:buNone/>
              <a:defRPr sz="2000"/>
            </a:lvl7pPr>
            <a:lvl8pPr marL="0" indent="0">
              <a:spcBef>
                <a:spcPts val="0"/>
              </a:spcBef>
              <a:buNone/>
              <a:defRPr sz="2000"/>
            </a:lvl8pPr>
            <a:lvl9pPr marL="0" indent="0">
              <a:spcBef>
                <a:spcPts val="0"/>
              </a:spcBef>
              <a:buNone/>
              <a:defRPr sz="2000"/>
            </a:lvl9pPr>
          </a:lstStyle>
          <a:p>
            <a:pPr lvl="0"/>
            <a:r>
              <a:rPr lang="en-US"/>
              <a:t>Heading / topic / caption, use sentence case</a:t>
            </a:r>
          </a:p>
        </p:txBody>
      </p:sp>
      <p:sp>
        <p:nvSpPr>
          <p:cNvPr id="16" name="Picture Placeholder 6">
            <a:extLst>
              <a:ext uri="{FF2B5EF4-FFF2-40B4-BE49-F238E27FC236}">
                <a16:creationId xmlns:a16="http://schemas.microsoft.com/office/drawing/2014/main" id="{FB5470EE-9C30-08BB-8E5D-AFCA4DFED2D8}"/>
              </a:ext>
            </a:extLst>
          </p:cNvPr>
          <p:cNvSpPr>
            <a:spLocks noGrp="1"/>
          </p:cNvSpPr>
          <p:nvPr>
            <p:ph type="pic" sz="quarter" idx="28" hasCustomPrompt="1"/>
          </p:nvPr>
        </p:nvSpPr>
        <p:spPr>
          <a:xfrm>
            <a:off x="8150352" y="1659164"/>
            <a:ext cx="4041648" cy="3581401"/>
          </a:xfrm>
          <a:solidFill>
            <a:schemeClr val="accent1"/>
          </a:solidFill>
        </p:spPr>
        <p:txBody>
          <a:bodyPr bIns="1463040" anchor="ctr"/>
          <a:lstStyle>
            <a:lvl1pPr marL="0" indent="0" algn="ctr">
              <a:buNone/>
              <a:defRPr sz="1800"/>
            </a:lvl1pPr>
          </a:lstStyle>
          <a:p>
            <a:r>
              <a:t>Use approved pictures from </a:t>
            </a:r>
            <a:br>
              <a:rPr/>
            </a:br>
            <a:r>
              <a:t>RGA Connect</a:t>
            </a:r>
          </a:p>
        </p:txBody>
      </p:sp>
      <p:sp>
        <p:nvSpPr>
          <p:cNvPr id="19" name="Text Placeholder 15">
            <a:extLst>
              <a:ext uri="{FF2B5EF4-FFF2-40B4-BE49-F238E27FC236}">
                <a16:creationId xmlns:a16="http://schemas.microsoft.com/office/drawing/2014/main" id="{D7B9AE3F-C0F0-881D-F7B1-37D903B5A24E}"/>
              </a:ext>
            </a:extLst>
          </p:cNvPr>
          <p:cNvSpPr>
            <a:spLocks noGrp="1"/>
          </p:cNvSpPr>
          <p:nvPr>
            <p:ph type="body" sz="quarter" idx="30" hasCustomPrompt="1"/>
          </p:nvPr>
        </p:nvSpPr>
        <p:spPr>
          <a:xfrm>
            <a:off x="8323938" y="5364480"/>
            <a:ext cx="3429000" cy="588646"/>
          </a:xfrm>
        </p:spPr>
        <p:txBody>
          <a:bodyPr/>
          <a:lstStyle>
            <a:lvl1pPr marL="0" indent="0">
              <a:spcBef>
                <a:spcPts val="0"/>
              </a:spcBef>
              <a:buNone/>
              <a:defRPr sz="1800"/>
            </a:lvl1pPr>
            <a:lvl2pPr marL="0" indent="0">
              <a:spcBef>
                <a:spcPts val="0"/>
              </a:spcBef>
              <a:buNone/>
              <a:defRPr sz="2000"/>
            </a:lvl2pPr>
            <a:lvl3pPr marL="0" indent="0">
              <a:spcBef>
                <a:spcPts val="0"/>
              </a:spcBef>
              <a:buNone/>
              <a:defRPr sz="2000"/>
            </a:lvl3pPr>
            <a:lvl4pPr marL="0" indent="0">
              <a:spcBef>
                <a:spcPts val="0"/>
              </a:spcBef>
              <a:buNone/>
              <a:defRPr sz="2000"/>
            </a:lvl4pPr>
            <a:lvl5pPr marL="0" indent="0">
              <a:spcBef>
                <a:spcPts val="0"/>
              </a:spcBef>
              <a:buNone/>
              <a:defRPr sz="2000"/>
            </a:lvl5pPr>
            <a:lvl6pPr marL="0" indent="0">
              <a:spcBef>
                <a:spcPts val="0"/>
              </a:spcBef>
              <a:buNone/>
              <a:defRPr sz="2000"/>
            </a:lvl6pPr>
            <a:lvl7pPr marL="0" indent="0">
              <a:spcBef>
                <a:spcPts val="0"/>
              </a:spcBef>
              <a:buNone/>
              <a:defRPr sz="2000"/>
            </a:lvl7pPr>
            <a:lvl8pPr marL="0" indent="0">
              <a:spcBef>
                <a:spcPts val="0"/>
              </a:spcBef>
              <a:buNone/>
              <a:defRPr sz="2000"/>
            </a:lvl8pPr>
            <a:lvl9pPr marL="0" indent="0">
              <a:spcBef>
                <a:spcPts val="0"/>
              </a:spcBef>
              <a:buNone/>
              <a:defRPr sz="2000"/>
            </a:lvl9pPr>
          </a:lstStyle>
          <a:p>
            <a:pPr lvl="0"/>
            <a:r>
              <a:rPr lang="en-US"/>
              <a:t>Heading / topic / caption, use sentence case</a:t>
            </a:r>
          </a:p>
        </p:txBody>
      </p:sp>
    </p:spTree>
    <p:extLst>
      <p:ext uri="{BB962C8B-B14F-4D97-AF65-F5344CB8AC3E}">
        <p14:creationId xmlns:p14="http://schemas.microsoft.com/office/powerpoint/2010/main" val="35337725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tacked Stat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271CAEA-8F8E-312F-E2DE-64877C417816}"/>
              </a:ext>
            </a:extLst>
          </p:cNvPr>
          <p:cNvSpPr>
            <a:spLocks noGrp="1"/>
          </p:cNvSpPr>
          <p:nvPr>
            <p:ph type="sldNum" sz="quarter" idx="12"/>
          </p:nvPr>
        </p:nvSpPr>
        <p:spPr/>
        <p:txBody>
          <a:bodyPr/>
          <a:lstStyle/>
          <a:p>
            <a:fld id="{A7D4F30D-40DB-4D14-92A8-71EC94CA5371}" type="slidenum">
              <a:rPr/>
              <a:pPr/>
              <a:t>‹#›</a:t>
            </a:fld>
            <a:endParaRPr/>
          </a:p>
        </p:txBody>
      </p:sp>
      <p:sp>
        <p:nvSpPr>
          <p:cNvPr id="3" name="Date Placeholder 2">
            <a:extLst>
              <a:ext uri="{FF2B5EF4-FFF2-40B4-BE49-F238E27FC236}">
                <a16:creationId xmlns:a16="http://schemas.microsoft.com/office/drawing/2014/main" id="{580A87D4-9E57-E920-24C4-BC3B2A6657B8}"/>
              </a:ext>
            </a:extLst>
          </p:cNvPr>
          <p:cNvSpPr>
            <a:spLocks noGrp="1"/>
          </p:cNvSpPr>
          <p:nvPr>
            <p:ph type="dt" sz="half" idx="10"/>
          </p:nvPr>
        </p:nvSpPr>
        <p:spPr/>
        <p:txBody>
          <a:bodyPr/>
          <a:lstStyle/>
          <a:p>
            <a:fld id="{C08B3531-7211-4B14-9C21-A09AAA35F375}" type="datetime1">
              <a:rPr lang="en-US" smtClean="0"/>
              <a:t>9/18/2026</a:t>
            </a:fld>
            <a:endParaRPr/>
          </a:p>
        </p:txBody>
      </p:sp>
      <p:sp>
        <p:nvSpPr>
          <p:cNvPr id="4" name="Footer Placeholder 3">
            <a:extLst>
              <a:ext uri="{FF2B5EF4-FFF2-40B4-BE49-F238E27FC236}">
                <a16:creationId xmlns:a16="http://schemas.microsoft.com/office/drawing/2014/main" id="{4423DE77-553E-0F34-B1F0-6FFA0553F8A8}"/>
              </a:ext>
            </a:extLst>
          </p:cNvPr>
          <p:cNvSpPr>
            <a:spLocks noGrp="1"/>
          </p:cNvSpPr>
          <p:nvPr>
            <p:ph type="ftr" sz="quarter" idx="11"/>
          </p:nvPr>
        </p:nvSpPr>
        <p:spPr/>
        <p:txBody>
          <a:bodyPr/>
          <a:lstStyle/>
          <a:p>
            <a:endParaRPr/>
          </a:p>
        </p:txBody>
      </p:sp>
      <p:sp>
        <p:nvSpPr>
          <p:cNvPr id="2" name="Title 1">
            <a:extLst>
              <a:ext uri="{FF2B5EF4-FFF2-40B4-BE49-F238E27FC236}">
                <a16:creationId xmlns:a16="http://schemas.microsoft.com/office/drawing/2014/main" id="{23C0EC01-2961-4A4C-D12C-7F5C934B0E87}"/>
              </a:ext>
            </a:extLst>
          </p:cNvPr>
          <p:cNvSpPr>
            <a:spLocks noGrp="1"/>
          </p:cNvSpPr>
          <p:nvPr>
            <p:ph type="title" hasCustomPrompt="1"/>
          </p:nvPr>
        </p:nvSpPr>
        <p:spPr>
          <a:xfrm>
            <a:off x="6985002" y="1600200"/>
            <a:ext cx="4749797" cy="1121645"/>
          </a:xfrm>
        </p:spPr>
        <p:txBody>
          <a:bodyPr/>
          <a:lstStyle/>
          <a:p>
            <a:r>
              <a:t>Use sentence case for slide titles</a:t>
            </a:r>
          </a:p>
        </p:txBody>
      </p:sp>
      <p:sp>
        <p:nvSpPr>
          <p:cNvPr id="18" name="Text Placeholder 15">
            <a:extLst>
              <a:ext uri="{FF2B5EF4-FFF2-40B4-BE49-F238E27FC236}">
                <a16:creationId xmlns:a16="http://schemas.microsoft.com/office/drawing/2014/main" id="{E378C0A7-8CE5-7FCA-FBAF-A76925AA430C}"/>
              </a:ext>
            </a:extLst>
          </p:cNvPr>
          <p:cNvSpPr>
            <a:spLocks noGrp="1"/>
          </p:cNvSpPr>
          <p:nvPr>
            <p:ph type="body" sz="quarter" idx="15" hasCustomPrompt="1"/>
          </p:nvPr>
        </p:nvSpPr>
        <p:spPr>
          <a:xfrm>
            <a:off x="6985002" y="2721845"/>
            <a:ext cx="4745736" cy="416352"/>
          </a:xfrm>
        </p:spPr>
        <p:txBody>
          <a:bodyPr/>
          <a:lstStyle>
            <a:lvl1pPr marL="0" indent="0">
              <a:spcBef>
                <a:spcPts val="0"/>
              </a:spcBef>
              <a:buNone/>
              <a:defRPr sz="2000">
                <a:solidFill>
                  <a:schemeClr val="accent3">
                    <a:lumMod val="75000"/>
                  </a:schemeClr>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lang="en-US"/>
              <a:t>Optional subtitle, use sentence case</a:t>
            </a:r>
          </a:p>
        </p:txBody>
      </p:sp>
      <p:sp>
        <p:nvSpPr>
          <p:cNvPr id="21" name="Text Placeholder 20">
            <a:extLst>
              <a:ext uri="{FF2B5EF4-FFF2-40B4-BE49-F238E27FC236}">
                <a16:creationId xmlns:a16="http://schemas.microsoft.com/office/drawing/2014/main" id="{B37B4D63-DDDD-5FF1-95F5-0EEBA053B8B3}"/>
              </a:ext>
            </a:extLst>
          </p:cNvPr>
          <p:cNvSpPr>
            <a:spLocks noGrp="1"/>
          </p:cNvSpPr>
          <p:nvPr>
            <p:ph type="body" sz="quarter" idx="13" hasCustomPrompt="1"/>
          </p:nvPr>
        </p:nvSpPr>
        <p:spPr>
          <a:xfrm>
            <a:off x="1" y="484615"/>
            <a:ext cx="5552185" cy="1676400"/>
          </a:xfrm>
          <a:custGeom>
            <a:avLst/>
            <a:gdLst>
              <a:gd name="connsiteX0" fmla="*/ 0 w 5552185"/>
              <a:gd name="connsiteY0" fmla="*/ 0 h 1676400"/>
              <a:gd name="connsiteX1" fmla="*/ 5124049 w 5552185"/>
              <a:gd name="connsiteY1" fmla="*/ 0 h 1676400"/>
              <a:gd name="connsiteX2" fmla="*/ 5552185 w 5552185"/>
              <a:gd name="connsiteY2" fmla="*/ 428136 h 1676400"/>
              <a:gd name="connsiteX3" fmla="*/ 5552185 w 5552185"/>
              <a:gd name="connsiteY3" fmla="*/ 1676400 h 1676400"/>
              <a:gd name="connsiteX4" fmla="*/ 0 w 5552185"/>
              <a:gd name="connsiteY4" fmla="*/ 1676400 h 167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52185" h="1676400">
                <a:moveTo>
                  <a:pt x="0" y="0"/>
                </a:moveTo>
                <a:lnTo>
                  <a:pt x="5124049" y="0"/>
                </a:lnTo>
                <a:cubicBezTo>
                  <a:pt x="5360502" y="0"/>
                  <a:pt x="5552185" y="191683"/>
                  <a:pt x="5552185" y="428136"/>
                </a:cubicBezTo>
                <a:lnTo>
                  <a:pt x="5552185" y="1676400"/>
                </a:lnTo>
                <a:lnTo>
                  <a:pt x="0" y="1676400"/>
                </a:lnTo>
                <a:close/>
              </a:path>
            </a:pathLst>
          </a:custGeom>
          <a:solidFill>
            <a:srgbClr val="E8E5E3"/>
          </a:solidFill>
        </p:spPr>
        <p:txBody>
          <a:bodyPr wrap="square" lIns="1097280" tIns="228600" rIns="91440">
            <a:noAutofit/>
          </a:bodyPr>
          <a:lstStyle>
            <a:lvl1pPr marL="0" indent="0">
              <a:spcBef>
                <a:spcPts val="0"/>
              </a:spcBef>
              <a:buNone/>
              <a:defRPr sz="3600" b="1"/>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t>###</a:t>
            </a:r>
          </a:p>
        </p:txBody>
      </p:sp>
      <p:sp>
        <p:nvSpPr>
          <p:cNvPr id="34" name="Text Placeholder 15">
            <a:extLst>
              <a:ext uri="{FF2B5EF4-FFF2-40B4-BE49-F238E27FC236}">
                <a16:creationId xmlns:a16="http://schemas.microsoft.com/office/drawing/2014/main" id="{52DFC2E8-3483-9CE8-3D55-7F94C15E912C}"/>
              </a:ext>
            </a:extLst>
          </p:cNvPr>
          <p:cNvSpPr>
            <a:spLocks noGrp="1"/>
          </p:cNvSpPr>
          <p:nvPr>
            <p:ph type="body" sz="quarter" idx="25" hasCustomPrompt="1"/>
          </p:nvPr>
        </p:nvSpPr>
        <p:spPr>
          <a:xfrm>
            <a:off x="1104901" y="1223283"/>
            <a:ext cx="4447286" cy="769485"/>
          </a:xfrm>
        </p:spPr>
        <p:txBody>
          <a:bodyPr/>
          <a:lstStyle>
            <a:lvl1pPr marL="0" indent="0">
              <a:spcBef>
                <a:spcPts val="0"/>
              </a:spcBef>
              <a:buNone/>
              <a:defRPr sz="240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t>Change shape colors to other RGA colors as needed</a:t>
            </a:r>
          </a:p>
        </p:txBody>
      </p:sp>
      <p:sp>
        <p:nvSpPr>
          <p:cNvPr id="24" name="Text Placeholder 23">
            <a:extLst>
              <a:ext uri="{FF2B5EF4-FFF2-40B4-BE49-F238E27FC236}">
                <a16:creationId xmlns:a16="http://schemas.microsoft.com/office/drawing/2014/main" id="{F1CBA710-9619-745C-C0BA-7AD4C6534491}"/>
              </a:ext>
            </a:extLst>
          </p:cNvPr>
          <p:cNvSpPr>
            <a:spLocks noGrp="1"/>
          </p:cNvSpPr>
          <p:nvPr>
            <p:ph type="body" sz="quarter" idx="18" hasCustomPrompt="1"/>
          </p:nvPr>
        </p:nvSpPr>
        <p:spPr>
          <a:xfrm>
            <a:off x="1" y="1992768"/>
            <a:ext cx="5945885" cy="1646237"/>
          </a:xfrm>
          <a:custGeom>
            <a:avLst/>
            <a:gdLst>
              <a:gd name="connsiteX0" fmla="*/ 0 w 5945885"/>
              <a:gd name="connsiteY0" fmla="*/ 0 h 1646237"/>
              <a:gd name="connsiteX1" fmla="*/ 5525453 w 5945885"/>
              <a:gd name="connsiteY1" fmla="*/ 0 h 1646237"/>
              <a:gd name="connsiteX2" fmla="*/ 5945885 w 5945885"/>
              <a:gd name="connsiteY2" fmla="*/ 420432 h 1646237"/>
              <a:gd name="connsiteX3" fmla="*/ 5945885 w 5945885"/>
              <a:gd name="connsiteY3" fmla="*/ 1646237 h 1646237"/>
              <a:gd name="connsiteX4" fmla="*/ 0 w 5945885"/>
              <a:gd name="connsiteY4" fmla="*/ 1646237 h 1646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5885" h="1646237">
                <a:moveTo>
                  <a:pt x="0" y="0"/>
                </a:moveTo>
                <a:lnTo>
                  <a:pt x="5525453" y="0"/>
                </a:lnTo>
                <a:cubicBezTo>
                  <a:pt x="5757651" y="0"/>
                  <a:pt x="5945885" y="188234"/>
                  <a:pt x="5945885" y="420432"/>
                </a:cubicBezTo>
                <a:lnTo>
                  <a:pt x="5945885" y="1646237"/>
                </a:lnTo>
                <a:lnTo>
                  <a:pt x="0" y="1646237"/>
                </a:lnTo>
                <a:close/>
              </a:path>
            </a:pathLst>
          </a:custGeom>
          <a:solidFill>
            <a:schemeClr val="tx2"/>
          </a:solidFill>
        </p:spPr>
        <p:txBody>
          <a:bodyPr wrap="square" lIns="1097280" tIns="228600" rIns="91440">
            <a:noAutofit/>
          </a:bodyPr>
          <a:lstStyle>
            <a:lvl1pPr marL="0" indent="0">
              <a:spcBef>
                <a:spcPts val="0"/>
              </a:spcBef>
              <a:buNone/>
              <a:defRPr sz="3600" b="1">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t>###</a:t>
            </a:r>
          </a:p>
        </p:txBody>
      </p:sp>
      <p:sp>
        <p:nvSpPr>
          <p:cNvPr id="35" name="Text Placeholder 15">
            <a:extLst>
              <a:ext uri="{FF2B5EF4-FFF2-40B4-BE49-F238E27FC236}">
                <a16:creationId xmlns:a16="http://schemas.microsoft.com/office/drawing/2014/main" id="{29813823-4DF8-EE10-89A5-D241E81AB355}"/>
              </a:ext>
            </a:extLst>
          </p:cNvPr>
          <p:cNvSpPr>
            <a:spLocks noGrp="1"/>
          </p:cNvSpPr>
          <p:nvPr>
            <p:ph type="body" sz="quarter" idx="26" hasCustomPrompt="1"/>
          </p:nvPr>
        </p:nvSpPr>
        <p:spPr bwMode="white">
          <a:xfrm>
            <a:off x="1104901" y="2734708"/>
            <a:ext cx="4447286" cy="769485"/>
          </a:xfrm>
        </p:spPr>
        <p:txBody>
          <a:bodyPr/>
          <a:lstStyle>
            <a:lvl1pPr marL="0" indent="0">
              <a:spcBef>
                <a:spcPts val="0"/>
              </a:spcBef>
              <a:buNone/>
              <a:defRPr sz="2400">
                <a:solidFill>
                  <a:schemeClr val="bg1"/>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t>Use white text on red; use black text on all other colors</a:t>
            </a:r>
          </a:p>
        </p:txBody>
      </p:sp>
      <p:sp>
        <p:nvSpPr>
          <p:cNvPr id="28" name="Text Placeholder 27">
            <a:extLst>
              <a:ext uri="{FF2B5EF4-FFF2-40B4-BE49-F238E27FC236}">
                <a16:creationId xmlns:a16="http://schemas.microsoft.com/office/drawing/2014/main" id="{68D6C2E3-8CE4-379D-9CA5-45DACAB562C5}"/>
              </a:ext>
            </a:extLst>
          </p:cNvPr>
          <p:cNvSpPr>
            <a:spLocks noGrp="1"/>
          </p:cNvSpPr>
          <p:nvPr>
            <p:ph type="body" sz="quarter" idx="20" hasCustomPrompt="1"/>
          </p:nvPr>
        </p:nvSpPr>
        <p:spPr>
          <a:xfrm>
            <a:off x="0" y="3470759"/>
            <a:ext cx="6338483" cy="1776383"/>
          </a:xfrm>
          <a:custGeom>
            <a:avLst/>
            <a:gdLst>
              <a:gd name="connsiteX0" fmla="*/ 0 w 6338483"/>
              <a:gd name="connsiteY0" fmla="*/ 0 h 1776383"/>
              <a:gd name="connsiteX1" fmla="*/ 5884813 w 6338483"/>
              <a:gd name="connsiteY1" fmla="*/ 0 h 1776383"/>
              <a:gd name="connsiteX2" fmla="*/ 6338483 w 6338483"/>
              <a:gd name="connsiteY2" fmla="*/ 453670 h 1776383"/>
              <a:gd name="connsiteX3" fmla="*/ 6338483 w 6338483"/>
              <a:gd name="connsiteY3" fmla="*/ 1776383 h 1776383"/>
              <a:gd name="connsiteX4" fmla="*/ 0 w 6338483"/>
              <a:gd name="connsiteY4" fmla="*/ 1776383 h 1776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8483" h="1776383">
                <a:moveTo>
                  <a:pt x="0" y="0"/>
                </a:moveTo>
                <a:lnTo>
                  <a:pt x="5884813" y="0"/>
                </a:lnTo>
                <a:cubicBezTo>
                  <a:pt x="6135368" y="0"/>
                  <a:pt x="6338483" y="203115"/>
                  <a:pt x="6338483" y="453670"/>
                </a:cubicBezTo>
                <a:lnTo>
                  <a:pt x="6338483" y="1776383"/>
                </a:lnTo>
                <a:lnTo>
                  <a:pt x="0" y="1776383"/>
                </a:lnTo>
                <a:close/>
              </a:path>
            </a:pathLst>
          </a:custGeom>
          <a:solidFill>
            <a:srgbClr val="AECFE6"/>
          </a:solidFill>
        </p:spPr>
        <p:txBody>
          <a:bodyPr wrap="square" lIns="1097280" tIns="228600" rIns="91440">
            <a:noAutofit/>
          </a:bodyPr>
          <a:lstStyle>
            <a:lvl1pPr marL="0" indent="0">
              <a:spcBef>
                <a:spcPts val="0"/>
              </a:spcBef>
              <a:buNone/>
              <a:defRPr sz="3600" b="1"/>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t>###</a:t>
            </a:r>
          </a:p>
        </p:txBody>
      </p:sp>
      <p:sp>
        <p:nvSpPr>
          <p:cNvPr id="36" name="Text Placeholder 15">
            <a:extLst>
              <a:ext uri="{FF2B5EF4-FFF2-40B4-BE49-F238E27FC236}">
                <a16:creationId xmlns:a16="http://schemas.microsoft.com/office/drawing/2014/main" id="{FAA9F852-ED4B-AF3F-60FA-C61E13B98FC0}"/>
              </a:ext>
            </a:extLst>
          </p:cNvPr>
          <p:cNvSpPr>
            <a:spLocks noGrp="1"/>
          </p:cNvSpPr>
          <p:nvPr>
            <p:ph type="body" sz="quarter" idx="27" hasCustomPrompt="1"/>
          </p:nvPr>
        </p:nvSpPr>
        <p:spPr>
          <a:xfrm>
            <a:off x="1104900" y="4214373"/>
            <a:ext cx="4840986" cy="769485"/>
          </a:xfrm>
        </p:spPr>
        <p:txBody>
          <a:bodyPr/>
          <a:lstStyle>
            <a:lvl1pPr marL="0" indent="0">
              <a:spcBef>
                <a:spcPts val="0"/>
              </a:spcBef>
              <a:buNone/>
              <a:defRPr sz="240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t>Change shape colors to other RGA colors as needed</a:t>
            </a:r>
          </a:p>
        </p:txBody>
      </p:sp>
      <p:sp>
        <p:nvSpPr>
          <p:cNvPr id="30" name="Text Placeholder 29">
            <a:extLst>
              <a:ext uri="{FF2B5EF4-FFF2-40B4-BE49-F238E27FC236}">
                <a16:creationId xmlns:a16="http://schemas.microsoft.com/office/drawing/2014/main" id="{9444A39B-1BE8-8108-DF97-EDE3B719C03E}"/>
              </a:ext>
            </a:extLst>
          </p:cNvPr>
          <p:cNvSpPr>
            <a:spLocks noGrp="1"/>
          </p:cNvSpPr>
          <p:nvPr>
            <p:ph type="body" sz="quarter" idx="16" hasCustomPrompt="1"/>
          </p:nvPr>
        </p:nvSpPr>
        <p:spPr>
          <a:xfrm>
            <a:off x="1" y="5081618"/>
            <a:ext cx="6827433" cy="1776383"/>
          </a:xfrm>
          <a:custGeom>
            <a:avLst/>
            <a:gdLst>
              <a:gd name="connsiteX0" fmla="*/ 0 w 6827433"/>
              <a:gd name="connsiteY0" fmla="*/ 0 h 1776383"/>
              <a:gd name="connsiteX1" fmla="*/ 6373763 w 6827433"/>
              <a:gd name="connsiteY1" fmla="*/ 0 h 1776383"/>
              <a:gd name="connsiteX2" fmla="*/ 6827433 w 6827433"/>
              <a:gd name="connsiteY2" fmla="*/ 453670 h 1776383"/>
              <a:gd name="connsiteX3" fmla="*/ 6827433 w 6827433"/>
              <a:gd name="connsiteY3" fmla="*/ 1776383 h 1776383"/>
              <a:gd name="connsiteX4" fmla="*/ 0 w 6827433"/>
              <a:gd name="connsiteY4" fmla="*/ 1776383 h 1776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7433" h="1776383">
                <a:moveTo>
                  <a:pt x="0" y="0"/>
                </a:moveTo>
                <a:lnTo>
                  <a:pt x="6373763" y="0"/>
                </a:lnTo>
                <a:cubicBezTo>
                  <a:pt x="6624318" y="0"/>
                  <a:pt x="6827433" y="203115"/>
                  <a:pt x="6827433" y="453670"/>
                </a:cubicBezTo>
                <a:lnTo>
                  <a:pt x="6827433" y="1776383"/>
                </a:lnTo>
                <a:lnTo>
                  <a:pt x="0" y="1776383"/>
                </a:lnTo>
                <a:close/>
              </a:path>
            </a:pathLst>
          </a:custGeom>
          <a:solidFill>
            <a:schemeClr val="accent1"/>
          </a:solidFill>
        </p:spPr>
        <p:txBody>
          <a:bodyPr wrap="square" lIns="1097280" tIns="228600" rIns="91440">
            <a:noAutofit/>
          </a:bodyPr>
          <a:lstStyle>
            <a:lvl1pPr marL="0" indent="0">
              <a:spcBef>
                <a:spcPts val="0"/>
              </a:spcBef>
              <a:buNone/>
              <a:defRPr sz="3600" b="1"/>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t>###</a:t>
            </a:r>
          </a:p>
        </p:txBody>
      </p:sp>
      <p:sp>
        <p:nvSpPr>
          <p:cNvPr id="37" name="Text Placeholder 15">
            <a:extLst>
              <a:ext uri="{FF2B5EF4-FFF2-40B4-BE49-F238E27FC236}">
                <a16:creationId xmlns:a16="http://schemas.microsoft.com/office/drawing/2014/main" id="{99524106-0679-7BF9-E34D-DC1B03C437E9}"/>
              </a:ext>
            </a:extLst>
          </p:cNvPr>
          <p:cNvSpPr>
            <a:spLocks noGrp="1"/>
          </p:cNvSpPr>
          <p:nvPr>
            <p:ph type="body" sz="quarter" idx="28" hasCustomPrompt="1"/>
          </p:nvPr>
        </p:nvSpPr>
        <p:spPr>
          <a:xfrm>
            <a:off x="1104900" y="5824098"/>
            <a:ext cx="5077385" cy="769485"/>
          </a:xfrm>
        </p:spPr>
        <p:txBody>
          <a:bodyPr/>
          <a:lstStyle>
            <a:lvl1pPr marL="0" indent="0">
              <a:spcBef>
                <a:spcPts val="0"/>
              </a:spcBef>
              <a:buNone/>
              <a:defRPr sz="2400"/>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t>Use white text on red; use black text on all other colors</a:t>
            </a:r>
          </a:p>
        </p:txBody>
      </p:sp>
    </p:spTree>
    <p:extLst>
      <p:ext uri="{BB962C8B-B14F-4D97-AF65-F5344CB8AC3E}">
        <p14:creationId xmlns:p14="http://schemas.microsoft.com/office/powerpoint/2010/main" val="2008202746"/>
      </p:ext>
    </p:extLst>
  </p:cSld>
  <p:clrMapOvr>
    <a:masterClrMapping/>
  </p:clrMapOvr>
  <p:extLst>
    <p:ext uri="{DCECCB84-F9BA-43D5-87BE-67443E8EF086}">
      <p15:sldGuideLst xmlns:p15="http://schemas.microsoft.com/office/powerpoint/2012/main">
        <p15:guide id="1" orient="horz" pos="1008">
          <p15:clr>
            <a:srgbClr val="A4A3A4"/>
          </p15:clr>
        </p15:guide>
        <p15:guide id="2" pos="696">
          <p15:clr>
            <a:srgbClr val="00000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Closing Slide Layouts (don't use this layout)">
    <p:bg>
      <p:bgRef idx="1001">
        <a:schemeClr val="bg1"/>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CCD2C0D-0161-E03C-9C45-7E909083A29B}"/>
              </a:ext>
            </a:extLst>
          </p:cNvPr>
          <p:cNvSpPr txBox="1"/>
          <p:nvPr/>
        </p:nvSpPr>
        <p:spPr>
          <a:xfrm>
            <a:off x="1442085" y="728261"/>
            <a:ext cx="9307830" cy="5401479"/>
          </a:xfrm>
          <a:prstGeom prst="rect">
            <a:avLst/>
          </a:prstGeom>
          <a:noFill/>
        </p:spPr>
        <p:txBody>
          <a:bodyPr wrap="square" rtlCol="0">
            <a:spAutoFit/>
          </a:bodyPr>
          <a:lstStyle/>
          <a:p>
            <a:pPr algn="ctr"/>
            <a:r>
              <a:rPr sz="11500">
                <a:solidFill>
                  <a:schemeClr val="tx1"/>
                </a:solidFill>
              </a:rPr>
              <a:t>Closing Slide Layouts</a:t>
            </a:r>
          </a:p>
        </p:txBody>
      </p:sp>
    </p:spTree>
    <p:extLst>
      <p:ext uri="{BB962C8B-B14F-4D97-AF65-F5344CB8AC3E}">
        <p14:creationId xmlns:p14="http://schemas.microsoft.com/office/powerpoint/2010/main" val="409433924"/>
      </p:ext>
    </p:extLst>
  </p:cSld>
  <p:clrMapOvr>
    <a:overrideClrMapping bg1="dk1" tx1="lt1" bg2="dk2" tx2="lt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Contacts 1">
    <p:bg bwMode="gray">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EFB6B603-7769-FC79-D7FA-7F241747016E}"/>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8BB2F44-A16D-A478-1D79-338CE64ABAF5}"/>
              </a:ext>
              <a:ext uri="{C183D7F6-B498-43B3-948B-1728B52AA6E4}">
                <adec:decorative xmlns:adec="http://schemas.microsoft.com/office/drawing/2017/decorative" val="1"/>
              </a:ext>
            </a:extLst>
          </p:cNvPr>
          <p:cNvSpPr/>
          <p:nvPr/>
        </p:nvSpPr>
        <p:spPr>
          <a:xfrm>
            <a:off x="4267201" y="4876608"/>
            <a:ext cx="7924800" cy="1981392"/>
          </a:xfrm>
          <a:prstGeom prst="rect">
            <a:avLst/>
          </a:prstGeom>
          <a:solidFill>
            <a:srgbClr val="AECF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Text Placeholder 15">
            <a:extLst>
              <a:ext uri="{FF2B5EF4-FFF2-40B4-BE49-F238E27FC236}">
                <a16:creationId xmlns:a16="http://schemas.microsoft.com/office/drawing/2014/main" id="{0ADD0B08-0F8B-DC45-954D-E7B59DC62C2B}"/>
              </a:ext>
            </a:extLst>
          </p:cNvPr>
          <p:cNvSpPr>
            <a:spLocks noGrp="1"/>
          </p:cNvSpPr>
          <p:nvPr>
            <p:ph type="body" sz="quarter" idx="13" hasCustomPrompt="1"/>
          </p:nvPr>
        </p:nvSpPr>
        <p:spPr>
          <a:xfrm>
            <a:off x="4667250" y="5230813"/>
            <a:ext cx="7067550" cy="1284287"/>
          </a:xfrm>
        </p:spPr>
        <p:txBody>
          <a:bodyPr/>
          <a:lstStyle>
            <a:lvl1pPr marL="0" indent="0">
              <a:spcBef>
                <a:spcPts val="0"/>
              </a:spcBef>
              <a:buFont typeface="Arial" panose="020B0604020202020204" pitchFamily="34" charset="0"/>
              <a:buChar char="​"/>
              <a:defRPr sz="2000" b="1">
                <a:latin typeface="Poppins SemiBold" pitchFamily="50" charset="0"/>
              </a:defRPr>
            </a:lvl1pPr>
            <a:lvl2pPr marL="0" indent="0">
              <a:spcBef>
                <a:spcPts val="0"/>
              </a:spcBef>
              <a:buFont typeface="Arial" panose="020B0604020202020204" pitchFamily="34" charset="0"/>
              <a:buChar char="​"/>
              <a:defRPr sz="2000" b="0"/>
            </a:lvl2pPr>
            <a:lvl3pPr marL="0" indent="0">
              <a:spcBef>
                <a:spcPts val="0"/>
              </a:spcBef>
              <a:buFont typeface="Arial" panose="020B0604020202020204" pitchFamily="34" charset="0"/>
              <a:buChar char="​"/>
              <a:defRPr sz="1600" b="0"/>
            </a:lvl3pPr>
            <a:lvl4pPr marL="0" indent="0">
              <a:spcBef>
                <a:spcPts val="0"/>
              </a:spcBef>
              <a:buFont typeface="Arial" panose="020B0604020202020204" pitchFamily="34" charset="0"/>
              <a:buChar char="​"/>
              <a:defRPr sz="1600" b="0"/>
            </a:lvl4pPr>
            <a:lvl5pPr marL="0" indent="0">
              <a:spcBef>
                <a:spcPts val="0"/>
              </a:spcBef>
              <a:buFont typeface="Arial" panose="020B0604020202020204" pitchFamily="34" charset="0"/>
              <a:buChar char="​"/>
              <a:defRPr sz="1600" b="0"/>
            </a:lvl5pPr>
            <a:lvl6pPr marL="0" indent="0">
              <a:spcBef>
                <a:spcPts val="0"/>
              </a:spcBef>
              <a:buFont typeface="Arial" panose="020B0604020202020204" pitchFamily="34" charset="0"/>
              <a:buChar char="​"/>
              <a:defRPr sz="1600" b="0"/>
            </a:lvl6pPr>
            <a:lvl7pPr marL="0" indent="0">
              <a:spcBef>
                <a:spcPts val="0"/>
              </a:spcBef>
              <a:buFont typeface="Arial" panose="020B0604020202020204" pitchFamily="34" charset="0"/>
              <a:buChar char="​"/>
              <a:defRPr sz="1600" b="0"/>
            </a:lvl7pPr>
            <a:lvl8pPr marL="0" indent="0">
              <a:spcBef>
                <a:spcPts val="0"/>
              </a:spcBef>
              <a:buFont typeface="Arial" panose="020B0604020202020204" pitchFamily="34" charset="0"/>
              <a:buChar char="​"/>
              <a:defRPr sz="1600" b="0"/>
            </a:lvl8pPr>
            <a:lvl9pPr marL="0" indent="0">
              <a:spcBef>
                <a:spcPts val="0"/>
              </a:spcBef>
              <a:buFont typeface="Arial" panose="020B0604020202020204" pitchFamily="34" charset="0"/>
              <a:buChar char="​"/>
              <a:defRPr sz="1600" b="0"/>
            </a:lvl9pPr>
          </a:lstStyle>
          <a:p>
            <a:pPr lvl="0"/>
            <a:r>
              <a:t>First </a:t>
            </a:r>
            <a:r>
              <a:rPr err="1"/>
              <a:t>Lastname</a:t>
            </a:r>
            <a:br>
              <a:rPr/>
            </a:br>
            <a:r>
              <a:t>email (make email and phone not bold)</a:t>
            </a:r>
            <a:br>
              <a:rPr/>
            </a:br>
            <a:r>
              <a:t>phone (make email and phone not bold)</a:t>
            </a:r>
          </a:p>
          <a:p>
            <a:pPr lvl="1"/>
            <a:r>
              <a:t>Second level</a:t>
            </a:r>
          </a:p>
        </p:txBody>
      </p:sp>
      <p:sp>
        <p:nvSpPr>
          <p:cNvPr id="2" name="TextBox 1">
            <a:extLst>
              <a:ext uri="{FF2B5EF4-FFF2-40B4-BE49-F238E27FC236}">
                <a16:creationId xmlns:a16="http://schemas.microsoft.com/office/drawing/2014/main" id="{4099372E-D741-8E59-0E30-4B0E6F75BB41}"/>
              </a:ext>
            </a:extLst>
          </p:cNvPr>
          <p:cNvSpPr txBox="1"/>
          <p:nvPr/>
        </p:nvSpPr>
        <p:spPr>
          <a:xfrm>
            <a:off x="6885665" y="441669"/>
            <a:ext cx="4876800" cy="701331"/>
          </a:xfrm>
          <a:prstGeom prst="rect">
            <a:avLst/>
          </a:prstGeom>
          <a:noFill/>
        </p:spPr>
        <p:txBody>
          <a:bodyPr wrap="square" lIns="0" tIns="0" rIns="0" bIns="0" rtlCol="0">
            <a:noAutofit/>
          </a:bodyPr>
          <a:lstStyle/>
          <a:p>
            <a:pPr>
              <a:lnSpc>
                <a:spcPct val="110000"/>
              </a:lnSpc>
            </a:pPr>
            <a:r>
              <a:rPr sz="800"/>
              <a:t>©</a:t>
            </a:r>
            <a:fld id="{AF92F411-A55A-41BB-84DD-0B9B051BFFF2}" type="datetimeyyyy">
              <a:rPr lang="en-US" sz="800"/>
              <a:t>2026</a:t>
            </a:fld>
            <a:r>
              <a:rPr sz="800"/>
              <a:t> RGA. All rights reserved.</a:t>
            </a:r>
          </a:p>
          <a:p>
            <a:pPr>
              <a:lnSpc>
                <a:spcPct val="110000"/>
              </a:lnSpc>
            </a:pPr>
            <a:r>
              <a:rPr sz="800"/>
              <a:t>No part of this publication may be reproduced in any form without the prior permission of RGA.</a:t>
            </a:r>
          </a:p>
          <a:p>
            <a:pPr>
              <a:lnSpc>
                <a:spcPct val="110000"/>
              </a:lnSpc>
            </a:pPr>
            <a:r>
              <a:rPr sz="800"/>
              <a:t>The information in this publication is for the exclusive, internal use of the recipient and may not be relied upon by any other party other than the recipient and its affiliates, or published, quoted or disseminated to any party other than the recipient without the prior written consent of RGA.</a:t>
            </a:r>
          </a:p>
        </p:txBody>
      </p:sp>
      <p:pic>
        <p:nvPicPr>
          <p:cNvPr id="4" name="Graphic 3">
            <a:extLst>
              <a:ext uri="{FF2B5EF4-FFF2-40B4-BE49-F238E27FC236}">
                <a16:creationId xmlns:a16="http://schemas.microsoft.com/office/drawing/2014/main" id="{6E3D6EE7-32F1-3BA4-019D-5FF66DC5FA31}"/>
              </a:ext>
            </a:extLst>
          </p:cNvPr>
          <p:cNvPicPr>
            <a:picLocks noChangeAspect="1"/>
          </p:cNvPicPr>
          <p:nvPr userDrawn="1">
            <p:custDataLst>
              <p:tags r:id="rId2"/>
            </p:custDataLst>
          </p:nvPr>
        </p:nvPicPr>
        <p:blipFill>
          <a:blip>
            <a:extLst>
              <a:ext uri="{96DAC541-7B7A-43D3-8B79-37D633B846F1}">
                <asvg:svgBlip xmlns:asvg="http://schemas.microsoft.com/office/drawing/2016/SVG/main" r:embed="rId5"/>
              </a:ext>
            </a:extLst>
          </a:blip>
          <a:stretch>
            <a:fillRect/>
          </a:stretch>
        </p:blipFill>
        <p:spPr>
          <a:xfrm>
            <a:off x="2506980" y="3116387"/>
            <a:ext cx="1760221" cy="1760221"/>
          </a:xfrm>
          <a:prstGeom prst="rect">
            <a:avLst/>
          </a:prstGeom>
        </p:spPr>
      </p:pic>
    </p:spTree>
    <p:extLst>
      <p:ext uri="{BB962C8B-B14F-4D97-AF65-F5344CB8AC3E}">
        <p14:creationId xmlns:p14="http://schemas.microsoft.com/office/powerpoint/2010/main" val="41869776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Contacts 2">
    <p:bg bwMode="gray">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0DE92D1B-09BB-77CC-7C6B-A0EDE6C147A3}"/>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DECDB4E-F732-206A-2D91-5AD435864EAC}"/>
              </a:ext>
              <a:ext uri="{C183D7F6-B498-43B3-948B-1728B52AA6E4}">
                <adec:decorative xmlns:adec="http://schemas.microsoft.com/office/drawing/2017/decorative" val="1"/>
              </a:ext>
            </a:extLst>
          </p:cNvPr>
          <p:cNvSpPr/>
          <p:nvPr/>
        </p:nvSpPr>
        <p:spPr>
          <a:xfrm>
            <a:off x="3834765" y="4876608"/>
            <a:ext cx="8357235" cy="1981392"/>
          </a:xfrm>
          <a:prstGeom prst="rect">
            <a:avLst/>
          </a:prstGeom>
          <a:solidFill>
            <a:srgbClr val="AECF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Text Placeholder 15">
            <a:extLst>
              <a:ext uri="{FF2B5EF4-FFF2-40B4-BE49-F238E27FC236}">
                <a16:creationId xmlns:a16="http://schemas.microsoft.com/office/drawing/2014/main" id="{0ADD0B08-0F8B-DC45-954D-E7B59DC62C2B}"/>
              </a:ext>
            </a:extLst>
          </p:cNvPr>
          <p:cNvSpPr>
            <a:spLocks noGrp="1"/>
          </p:cNvSpPr>
          <p:nvPr>
            <p:ph type="body" sz="quarter" idx="13" hasCustomPrompt="1"/>
          </p:nvPr>
        </p:nvSpPr>
        <p:spPr>
          <a:xfrm>
            <a:off x="4234815" y="5230813"/>
            <a:ext cx="7527650" cy="1132703"/>
          </a:xfrm>
        </p:spPr>
        <p:txBody>
          <a:bodyPr/>
          <a:lstStyle>
            <a:lvl1pPr marL="0" indent="0">
              <a:spcBef>
                <a:spcPts val="0"/>
              </a:spcBef>
              <a:buFont typeface="Arial" panose="020B0604020202020204" pitchFamily="34" charset="0"/>
              <a:buChar char="​"/>
              <a:defRPr sz="2000" b="1">
                <a:latin typeface="Poppins SemiBold" pitchFamily="50" charset="0"/>
              </a:defRPr>
            </a:lvl1pPr>
            <a:lvl2pPr marL="0" indent="0">
              <a:spcBef>
                <a:spcPts val="0"/>
              </a:spcBef>
              <a:buFont typeface="Arial" panose="020B0604020202020204" pitchFamily="34" charset="0"/>
              <a:buChar char="​"/>
              <a:defRPr sz="2000" b="0"/>
            </a:lvl2pPr>
            <a:lvl3pPr marL="0" indent="0">
              <a:spcBef>
                <a:spcPts val="0"/>
              </a:spcBef>
              <a:buFont typeface="Arial" panose="020B0604020202020204" pitchFamily="34" charset="0"/>
              <a:buChar char="​"/>
              <a:defRPr sz="1600" b="0"/>
            </a:lvl3pPr>
            <a:lvl4pPr marL="0" indent="0">
              <a:spcBef>
                <a:spcPts val="0"/>
              </a:spcBef>
              <a:buFont typeface="Arial" panose="020B0604020202020204" pitchFamily="34" charset="0"/>
              <a:buChar char="​"/>
              <a:defRPr sz="1600" b="0"/>
            </a:lvl4pPr>
            <a:lvl5pPr marL="0" indent="0">
              <a:spcBef>
                <a:spcPts val="0"/>
              </a:spcBef>
              <a:buFont typeface="Arial" panose="020B0604020202020204" pitchFamily="34" charset="0"/>
              <a:buChar char="​"/>
              <a:defRPr sz="1600" b="0"/>
            </a:lvl5pPr>
            <a:lvl6pPr marL="0" indent="0">
              <a:spcBef>
                <a:spcPts val="0"/>
              </a:spcBef>
              <a:buFont typeface="Arial" panose="020B0604020202020204" pitchFamily="34" charset="0"/>
              <a:buChar char="​"/>
              <a:defRPr sz="1600" b="0"/>
            </a:lvl6pPr>
            <a:lvl7pPr marL="0" indent="0">
              <a:spcBef>
                <a:spcPts val="0"/>
              </a:spcBef>
              <a:buFont typeface="Arial" panose="020B0604020202020204" pitchFamily="34" charset="0"/>
              <a:buChar char="​"/>
              <a:defRPr sz="1600" b="0"/>
            </a:lvl7pPr>
            <a:lvl8pPr marL="0" indent="0">
              <a:spcBef>
                <a:spcPts val="0"/>
              </a:spcBef>
              <a:buFont typeface="Arial" panose="020B0604020202020204" pitchFamily="34" charset="0"/>
              <a:buChar char="​"/>
              <a:defRPr sz="1600" b="0"/>
            </a:lvl8pPr>
            <a:lvl9pPr marL="0" indent="0">
              <a:spcBef>
                <a:spcPts val="0"/>
              </a:spcBef>
              <a:buFont typeface="Arial" panose="020B0604020202020204" pitchFamily="34" charset="0"/>
              <a:buChar char="​"/>
              <a:defRPr sz="1600" b="0"/>
            </a:lvl9pPr>
          </a:lstStyle>
          <a:p>
            <a:pPr lvl="0"/>
            <a:r>
              <a:t>First </a:t>
            </a:r>
            <a:r>
              <a:rPr err="1"/>
              <a:t>Lastname</a:t>
            </a:r>
            <a:br>
              <a:rPr/>
            </a:br>
            <a:r>
              <a:t>email (make email and phone not bold)</a:t>
            </a:r>
            <a:br>
              <a:rPr/>
            </a:br>
            <a:r>
              <a:t>phone (make email and phone not bold)</a:t>
            </a:r>
          </a:p>
          <a:p>
            <a:pPr lvl="1"/>
            <a:r>
              <a:t>Second level</a:t>
            </a:r>
          </a:p>
        </p:txBody>
      </p:sp>
      <p:sp>
        <p:nvSpPr>
          <p:cNvPr id="8" name="TextBox 7">
            <a:extLst>
              <a:ext uri="{FF2B5EF4-FFF2-40B4-BE49-F238E27FC236}">
                <a16:creationId xmlns:a16="http://schemas.microsoft.com/office/drawing/2014/main" id="{C36E2A19-D7C7-C762-334C-8C2D38E2983C}"/>
              </a:ext>
            </a:extLst>
          </p:cNvPr>
          <p:cNvSpPr txBox="1"/>
          <p:nvPr/>
        </p:nvSpPr>
        <p:spPr bwMode="ltGray">
          <a:xfrm>
            <a:off x="457200" y="5334000"/>
            <a:ext cx="3048000" cy="1143000"/>
          </a:xfrm>
          <a:prstGeom prst="rect">
            <a:avLst/>
          </a:prstGeom>
          <a:noFill/>
        </p:spPr>
        <p:txBody>
          <a:bodyPr wrap="square" lIns="0" tIns="0" rIns="0" bIns="0" rtlCol="0">
            <a:noAutofit/>
          </a:bodyPr>
          <a:lstStyle/>
          <a:p>
            <a:pPr>
              <a:lnSpc>
                <a:spcPct val="110000"/>
              </a:lnSpc>
            </a:pPr>
            <a:r>
              <a:rPr sz="800">
                <a:solidFill>
                  <a:schemeClr val="bg1"/>
                </a:solidFill>
              </a:rPr>
              <a:t>©</a:t>
            </a:r>
            <a:fld id="{5BC8CA40-B031-4A36-BDB5-F3276E6C33C6}" type="datetimeyyyy">
              <a:rPr lang="en-US" sz="800">
                <a:solidFill>
                  <a:schemeClr val="bg1"/>
                </a:solidFill>
              </a:rPr>
              <a:t>2026</a:t>
            </a:fld>
            <a:r>
              <a:rPr sz="800">
                <a:solidFill>
                  <a:schemeClr val="bg1"/>
                </a:solidFill>
              </a:rPr>
              <a:t> RGA. All rights reserved.</a:t>
            </a:r>
          </a:p>
          <a:p>
            <a:pPr>
              <a:lnSpc>
                <a:spcPct val="110000"/>
              </a:lnSpc>
            </a:pPr>
            <a:r>
              <a:rPr sz="800">
                <a:solidFill>
                  <a:schemeClr val="bg1"/>
                </a:solidFill>
              </a:rPr>
              <a:t>No part of this publication may be reproduced in any form without the prior permission of RGA.</a:t>
            </a:r>
          </a:p>
          <a:p>
            <a:pPr>
              <a:lnSpc>
                <a:spcPct val="110000"/>
              </a:lnSpc>
            </a:pPr>
            <a:r>
              <a:rPr sz="800">
                <a:solidFill>
                  <a:schemeClr val="bg1"/>
                </a:solidFill>
              </a:rPr>
              <a:t>The information in this publication is for the exclusive, internal use of the recipient and may not be relied upon by any other party other than the recipient and its affiliates, or published, quoted or disseminated to any party other than the recipient without the prior written consent of RGA.</a:t>
            </a:r>
          </a:p>
        </p:txBody>
      </p:sp>
      <p:pic>
        <p:nvPicPr>
          <p:cNvPr id="3" name="Graphic 2">
            <a:extLst>
              <a:ext uri="{FF2B5EF4-FFF2-40B4-BE49-F238E27FC236}">
                <a16:creationId xmlns:a16="http://schemas.microsoft.com/office/drawing/2014/main" id="{FFBB7680-49BA-9D1B-09D4-7166D09EB9F9}"/>
              </a:ext>
            </a:extLst>
          </p:cNvPr>
          <p:cNvPicPr>
            <a:picLocks noChangeAspect="1"/>
          </p:cNvPicPr>
          <p:nvPr userDrawn="1">
            <p:custDataLst>
              <p:tags r:id="rId2"/>
            </p:custDataLst>
          </p:nvPr>
        </p:nvPicPr>
        <p:blipFill>
          <a:blip>
            <a:extLst>
              <a:ext uri="{96DAC541-7B7A-43D3-8B79-37D633B846F1}">
                <asvg:svgBlip xmlns:asvg="http://schemas.microsoft.com/office/drawing/2016/SVG/main" r:embed="rId5"/>
              </a:ext>
            </a:extLst>
          </a:blip>
          <a:stretch>
            <a:fillRect/>
          </a:stretch>
        </p:blipFill>
        <p:spPr>
          <a:xfrm>
            <a:off x="1792796" y="2834639"/>
            <a:ext cx="2041969" cy="2041969"/>
          </a:xfrm>
          <a:prstGeom prst="rect">
            <a:avLst/>
          </a:prstGeom>
        </p:spPr>
      </p:pic>
    </p:spTree>
    <p:extLst>
      <p:ext uri="{BB962C8B-B14F-4D97-AF65-F5344CB8AC3E}">
        <p14:creationId xmlns:p14="http://schemas.microsoft.com/office/powerpoint/2010/main" val="304943413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Contacts 3">
    <p:bg bwMode="gray">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74332AE-9877-6A3F-01BD-FCBCF97C578A}"/>
              </a:ext>
            </a:extLst>
          </p:cNvPr>
          <p:cNvSpPr/>
          <p:nvPr userDrawn="1"/>
        </p:nvSpPr>
        <p:spPr>
          <a:xfrm>
            <a:off x="7358206" y="1"/>
            <a:ext cx="4833794" cy="4078533"/>
          </a:xfrm>
          <a:custGeom>
            <a:avLst/>
            <a:gdLst>
              <a:gd name="connsiteX0" fmla="*/ 0 w 4833794"/>
              <a:gd name="connsiteY0" fmla="*/ 0 h 4078533"/>
              <a:gd name="connsiteX1" fmla="*/ 4833794 w 4833794"/>
              <a:gd name="connsiteY1" fmla="*/ 0 h 4078533"/>
              <a:gd name="connsiteX2" fmla="*/ 4833794 w 4833794"/>
              <a:gd name="connsiteY2" fmla="*/ 4078533 h 4078533"/>
              <a:gd name="connsiteX3" fmla="*/ 752489 w 4833794"/>
              <a:gd name="connsiteY3" fmla="*/ 4078533 h 4078533"/>
              <a:gd name="connsiteX4" fmla="*/ 0 w 4833794"/>
              <a:gd name="connsiteY4" fmla="*/ 3326044 h 4078533"/>
              <a:gd name="connsiteX5" fmla="*/ 0 w 4833794"/>
              <a:gd name="connsiteY5" fmla="*/ 44833 h 4078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3794" h="4078533">
                <a:moveTo>
                  <a:pt x="0" y="0"/>
                </a:moveTo>
                <a:lnTo>
                  <a:pt x="4833794" y="0"/>
                </a:lnTo>
                <a:lnTo>
                  <a:pt x="4833794" y="4078533"/>
                </a:lnTo>
                <a:lnTo>
                  <a:pt x="752489" y="4078533"/>
                </a:lnTo>
                <a:cubicBezTo>
                  <a:pt x="337038" y="4078533"/>
                  <a:pt x="0" y="3741495"/>
                  <a:pt x="0" y="3326044"/>
                </a:cubicBezTo>
                <a:cubicBezTo>
                  <a:pt x="0" y="3326044"/>
                  <a:pt x="0" y="1381623"/>
                  <a:pt x="0" y="44833"/>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CA" err="1"/>
          </a:p>
        </p:txBody>
      </p:sp>
      <p:sp>
        <p:nvSpPr>
          <p:cNvPr id="7" name="Text Placeholder 15">
            <a:extLst>
              <a:ext uri="{FF2B5EF4-FFF2-40B4-BE49-F238E27FC236}">
                <a16:creationId xmlns:a16="http://schemas.microsoft.com/office/drawing/2014/main" id="{0ADD0B08-0F8B-DC45-954D-E7B59DC62C2B}"/>
              </a:ext>
            </a:extLst>
          </p:cNvPr>
          <p:cNvSpPr>
            <a:spLocks noGrp="1"/>
          </p:cNvSpPr>
          <p:nvPr>
            <p:ph type="body" sz="quarter" idx="13" hasCustomPrompt="1"/>
          </p:nvPr>
        </p:nvSpPr>
        <p:spPr bwMode="ltGray">
          <a:xfrm>
            <a:off x="7975601" y="1447801"/>
            <a:ext cx="3726543" cy="822960"/>
          </a:xfrm>
        </p:spPr>
        <p:txBody>
          <a:bodyPr/>
          <a:lstStyle>
            <a:lvl1pPr marL="0" indent="0">
              <a:spcBef>
                <a:spcPts val="0"/>
              </a:spcBef>
              <a:buFont typeface="Arial" panose="020B0604020202020204" pitchFamily="34" charset="0"/>
              <a:buChar char="​"/>
              <a:defRPr sz="1800" b="1">
                <a:latin typeface="Poppins SemiBold" pitchFamily="50" charset="0"/>
              </a:defRPr>
            </a:lvl1pPr>
            <a:lvl2pPr marL="0" indent="0">
              <a:spcBef>
                <a:spcPts val="0"/>
              </a:spcBef>
              <a:buFont typeface="Arial" panose="020B0604020202020204" pitchFamily="34" charset="0"/>
              <a:buNone/>
              <a:defRPr sz="1800" b="0"/>
            </a:lvl2pPr>
            <a:lvl3pPr marL="0" indent="0">
              <a:spcBef>
                <a:spcPts val="0"/>
              </a:spcBef>
              <a:buFont typeface="Arial" panose="020B0604020202020204" pitchFamily="34" charset="0"/>
              <a:buChar char="​"/>
              <a:defRPr sz="1600" b="0"/>
            </a:lvl3pPr>
            <a:lvl4pPr marL="0" indent="0">
              <a:spcBef>
                <a:spcPts val="0"/>
              </a:spcBef>
              <a:buFont typeface="Arial" panose="020B0604020202020204" pitchFamily="34" charset="0"/>
              <a:buChar char="​"/>
              <a:defRPr sz="1600" b="0"/>
            </a:lvl4pPr>
            <a:lvl5pPr marL="0" indent="0">
              <a:spcBef>
                <a:spcPts val="0"/>
              </a:spcBef>
              <a:buFont typeface="Arial" panose="020B0604020202020204" pitchFamily="34" charset="0"/>
              <a:buChar char="​"/>
              <a:defRPr sz="1600" b="0"/>
            </a:lvl5pPr>
            <a:lvl6pPr marL="0" indent="0">
              <a:spcBef>
                <a:spcPts val="0"/>
              </a:spcBef>
              <a:buFont typeface="Arial" panose="020B0604020202020204" pitchFamily="34" charset="0"/>
              <a:buChar char="​"/>
              <a:defRPr sz="1600" b="0"/>
            </a:lvl6pPr>
            <a:lvl7pPr marL="0" indent="0">
              <a:spcBef>
                <a:spcPts val="0"/>
              </a:spcBef>
              <a:buFont typeface="Arial" panose="020B0604020202020204" pitchFamily="34" charset="0"/>
              <a:buChar char="​"/>
              <a:defRPr sz="1600" b="0"/>
            </a:lvl7pPr>
            <a:lvl8pPr marL="0" indent="0">
              <a:spcBef>
                <a:spcPts val="0"/>
              </a:spcBef>
              <a:buFont typeface="Arial" panose="020B0604020202020204" pitchFamily="34" charset="0"/>
              <a:buChar char="​"/>
              <a:defRPr sz="1600" b="0"/>
            </a:lvl8pPr>
            <a:lvl9pPr marL="0" indent="0">
              <a:spcBef>
                <a:spcPts val="0"/>
              </a:spcBef>
              <a:buFont typeface="Arial" panose="020B0604020202020204" pitchFamily="34" charset="0"/>
              <a:buChar char="​"/>
              <a:defRPr sz="1600" b="0"/>
            </a:lvl9pPr>
          </a:lstStyle>
          <a:p>
            <a:pPr lvl="0"/>
            <a:r>
              <a:t>First </a:t>
            </a:r>
            <a:r>
              <a:rPr err="1"/>
              <a:t>Lastname</a:t>
            </a:r>
            <a:br>
              <a:rPr/>
            </a:br>
            <a:r>
              <a:t>email (make email not bold)</a:t>
            </a:r>
          </a:p>
          <a:p>
            <a:pPr lvl="1"/>
            <a:r>
              <a:t>Second level</a:t>
            </a:r>
          </a:p>
        </p:txBody>
      </p:sp>
      <p:sp>
        <p:nvSpPr>
          <p:cNvPr id="3" name="Text Placeholder 15">
            <a:extLst>
              <a:ext uri="{FF2B5EF4-FFF2-40B4-BE49-F238E27FC236}">
                <a16:creationId xmlns:a16="http://schemas.microsoft.com/office/drawing/2014/main" id="{FCC65637-568A-B770-D72C-C08F5772C2E8}"/>
              </a:ext>
            </a:extLst>
          </p:cNvPr>
          <p:cNvSpPr>
            <a:spLocks noGrp="1"/>
          </p:cNvSpPr>
          <p:nvPr>
            <p:ph type="body" sz="quarter" idx="14" hasCustomPrompt="1"/>
          </p:nvPr>
        </p:nvSpPr>
        <p:spPr bwMode="ltGray">
          <a:xfrm>
            <a:off x="7975600" y="2228851"/>
            <a:ext cx="3726543" cy="822960"/>
          </a:xfrm>
        </p:spPr>
        <p:txBody>
          <a:bodyPr/>
          <a:lstStyle>
            <a:lvl1pPr marL="0" indent="0">
              <a:spcBef>
                <a:spcPts val="0"/>
              </a:spcBef>
              <a:buFont typeface="Arial" panose="020B0604020202020204" pitchFamily="34" charset="0"/>
              <a:buChar char="​"/>
              <a:defRPr sz="1800" b="1">
                <a:latin typeface="Poppins SemiBold" pitchFamily="50" charset="0"/>
              </a:defRPr>
            </a:lvl1pPr>
            <a:lvl2pPr marL="0" indent="0">
              <a:spcBef>
                <a:spcPts val="0"/>
              </a:spcBef>
              <a:buFont typeface="Arial" panose="020B0604020202020204" pitchFamily="34" charset="0"/>
              <a:buNone/>
              <a:defRPr sz="1800" b="0"/>
            </a:lvl2pPr>
            <a:lvl3pPr marL="0" indent="0">
              <a:spcBef>
                <a:spcPts val="0"/>
              </a:spcBef>
              <a:buFont typeface="Arial" panose="020B0604020202020204" pitchFamily="34" charset="0"/>
              <a:buChar char="​"/>
              <a:defRPr sz="1600" b="0"/>
            </a:lvl3pPr>
            <a:lvl4pPr marL="0" indent="0">
              <a:spcBef>
                <a:spcPts val="0"/>
              </a:spcBef>
              <a:buFont typeface="Arial" panose="020B0604020202020204" pitchFamily="34" charset="0"/>
              <a:buChar char="​"/>
              <a:defRPr sz="1600" b="0"/>
            </a:lvl4pPr>
            <a:lvl5pPr marL="0" indent="0">
              <a:spcBef>
                <a:spcPts val="0"/>
              </a:spcBef>
              <a:buFont typeface="Arial" panose="020B0604020202020204" pitchFamily="34" charset="0"/>
              <a:buChar char="​"/>
              <a:defRPr sz="1600" b="0"/>
            </a:lvl5pPr>
            <a:lvl6pPr marL="0" indent="0">
              <a:spcBef>
                <a:spcPts val="0"/>
              </a:spcBef>
              <a:buFont typeface="Arial" panose="020B0604020202020204" pitchFamily="34" charset="0"/>
              <a:buChar char="​"/>
              <a:defRPr sz="1600" b="0"/>
            </a:lvl6pPr>
            <a:lvl7pPr marL="0" indent="0">
              <a:spcBef>
                <a:spcPts val="0"/>
              </a:spcBef>
              <a:buFont typeface="Arial" panose="020B0604020202020204" pitchFamily="34" charset="0"/>
              <a:buChar char="​"/>
              <a:defRPr sz="1600" b="0"/>
            </a:lvl7pPr>
            <a:lvl8pPr marL="0" indent="0">
              <a:spcBef>
                <a:spcPts val="0"/>
              </a:spcBef>
              <a:buFont typeface="Arial" panose="020B0604020202020204" pitchFamily="34" charset="0"/>
              <a:buChar char="​"/>
              <a:defRPr sz="1600" b="0"/>
            </a:lvl8pPr>
            <a:lvl9pPr marL="0" indent="0">
              <a:spcBef>
                <a:spcPts val="0"/>
              </a:spcBef>
              <a:buFont typeface="Arial" panose="020B0604020202020204" pitchFamily="34" charset="0"/>
              <a:buChar char="​"/>
              <a:defRPr sz="1600" b="0"/>
            </a:lvl9pPr>
          </a:lstStyle>
          <a:p>
            <a:pPr lvl="0"/>
            <a:r>
              <a:t>First </a:t>
            </a:r>
            <a:r>
              <a:rPr err="1"/>
              <a:t>Lastname</a:t>
            </a:r>
            <a:br>
              <a:rPr/>
            </a:br>
            <a:r>
              <a:t>email (make email not bold)</a:t>
            </a:r>
          </a:p>
          <a:p>
            <a:pPr lvl="1"/>
            <a:r>
              <a:t>Second level</a:t>
            </a:r>
          </a:p>
        </p:txBody>
      </p:sp>
      <p:sp>
        <p:nvSpPr>
          <p:cNvPr id="8" name="TextBox 7">
            <a:extLst>
              <a:ext uri="{FF2B5EF4-FFF2-40B4-BE49-F238E27FC236}">
                <a16:creationId xmlns:a16="http://schemas.microsoft.com/office/drawing/2014/main" id="{C36E2A19-D7C7-C762-334C-8C2D38E2983C}"/>
              </a:ext>
            </a:extLst>
          </p:cNvPr>
          <p:cNvSpPr txBox="1"/>
          <p:nvPr/>
        </p:nvSpPr>
        <p:spPr bwMode="ltGray">
          <a:xfrm>
            <a:off x="9158514" y="5227224"/>
            <a:ext cx="2590800" cy="1295400"/>
          </a:xfrm>
          <a:prstGeom prst="rect">
            <a:avLst/>
          </a:prstGeom>
          <a:noFill/>
        </p:spPr>
        <p:txBody>
          <a:bodyPr wrap="square" lIns="0" tIns="0" rIns="0" bIns="0" rtlCol="0">
            <a:noAutofit/>
          </a:bodyPr>
          <a:lstStyle/>
          <a:p>
            <a:pPr>
              <a:lnSpc>
                <a:spcPct val="110000"/>
              </a:lnSpc>
            </a:pPr>
            <a:r>
              <a:rPr sz="800">
                <a:solidFill>
                  <a:schemeClr val="tx1"/>
                </a:solidFill>
              </a:rPr>
              <a:t>©</a:t>
            </a:r>
            <a:fld id="{3D63E20B-9FDA-4CF4-9739-B77C31B77179}" type="datetimeyyyy">
              <a:rPr lang="en-US" sz="800">
                <a:solidFill>
                  <a:schemeClr val="tx1"/>
                </a:solidFill>
              </a:rPr>
              <a:t>2026</a:t>
            </a:fld>
            <a:r>
              <a:rPr sz="800">
                <a:solidFill>
                  <a:schemeClr val="tx1"/>
                </a:solidFill>
              </a:rPr>
              <a:t> RGA. All rights reserved.</a:t>
            </a:r>
          </a:p>
          <a:p>
            <a:pPr>
              <a:lnSpc>
                <a:spcPct val="110000"/>
              </a:lnSpc>
            </a:pPr>
            <a:r>
              <a:rPr sz="800">
                <a:solidFill>
                  <a:schemeClr val="tx1"/>
                </a:solidFill>
              </a:rPr>
              <a:t>No part of this publication may be reproduced in any form without the prior permission of RGA.</a:t>
            </a:r>
          </a:p>
          <a:p>
            <a:pPr>
              <a:lnSpc>
                <a:spcPct val="110000"/>
              </a:lnSpc>
            </a:pPr>
            <a:r>
              <a:rPr sz="800">
                <a:solidFill>
                  <a:schemeClr val="tx1"/>
                </a:solidFill>
              </a:rPr>
              <a:t>The information in this publication is for the exclusive, internal use of the recipient and may not be relied upon by any other party other than the recipient and its affiliates, or published, quoted or disseminated to any party other than the recipient without the prior written consent of RGA.</a:t>
            </a:r>
          </a:p>
        </p:txBody>
      </p:sp>
      <p:pic>
        <p:nvPicPr>
          <p:cNvPr id="2" name="Graphic 1">
            <a:extLst>
              <a:ext uri="{FF2B5EF4-FFF2-40B4-BE49-F238E27FC236}">
                <a16:creationId xmlns:a16="http://schemas.microsoft.com/office/drawing/2014/main" id="{5C206C86-BD91-545E-6A42-E292D6FC0E7F}"/>
              </a:ext>
            </a:extLst>
          </p:cNvPr>
          <p:cNvPicPr>
            <a:picLocks noChangeAspect="1"/>
          </p:cNvPicPr>
          <p:nvPr userDrawn="1">
            <p:custDataLst>
              <p:tags r:id="rId1"/>
            </p:custDataLst>
          </p:nvPr>
        </p:nvPicPr>
        <p:blipFill>
          <a:blip>
            <a:extLst>
              <a:ext uri="{96DAC541-7B7A-43D3-8B79-37D633B846F1}">
                <asvg:svgBlip xmlns:asvg="http://schemas.microsoft.com/office/drawing/2016/SVG/main" r:embed="rId4"/>
              </a:ext>
            </a:extLst>
          </a:blip>
          <a:stretch>
            <a:fillRect/>
          </a:stretch>
        </p:blipFill>
        <p:spPr>
          <a:xfrm>
            <a:off x="442687" y="4686300"/>
            <a:ext cx="1714500" cy="1714500"/>
          </a:xfrm>
          <a:prstGeom prst="rect">
            <a:avLst/>
          </a:prstGeom>
        </p:spPr>
      </p:pic>
    </p:spTree>
    <p:extLst>
      <p:ext uri="{BB962C8B-B14F-4D97-AF65-F5344CB8AC3E}">
        <p14:creationId xmlns:p14="http://schemas.microsoft.com/office/powerpoint/2010/main" val="3018794285"/>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Contacts 4">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15">
            <a:extLst>
              <a:ext uri="{FF2B5EF4-FFF2-40B4-BE49-F238E27FC236}">
                <a16:creationId xmlns:a16="http://schemas.microsoft.com/office/drawing/2014/main" id="{0ADD0B08-0F8B-DC45-954D-E7B59DC62C2B}"/>
              </a:ext>
            </a:extLst>
          </p:cNvPr>
          <p:cNvSpPr>
            <a:spLocks noGrp="1"/>
          </p:cNvSpPr>
          <p:nvPr>
            <p:ph type="body" sz="quarter" idx="13" hasCustomPrompt="1"/>
          </p:nvPr>
        </p:nvSpPr>
        <p:spPr bwMode="ltGray">
          <a:xfrm>
            <a:off x="6553200" y="2526445"/>
            <a:ext cx="5181600" cy="902555"/>
          </a:xfrm>
        </p:spPr>
        <p:txBody>
          <a:bodyPr/>
          <a:lstStyle>
            <a:lvl1pPr marL="0" indent="0">
              <a:spcBef>
                <a:spcPts val="0"/>
              </a:spcBef>
              <a:buFont typeface="Arial" panose="020B0604020202020204" pitchFamily="34" charset="0"/>
              <a:buChar char="​"/>
              <a:defRPr sz="1800" b="0"/>
            </a:lvl1pPr>
            <a:lvl2pPr marL="0" indent="0">
              <a:spcBef>
                <a:spcPts val="0"/>
              </a:spcBef>
              <a:buFont typeface="Arial" panose="020B0604020202020204" pitchFamily="34" charset="0"/>
              <a:buNone/>
              <a:defRPr sz="1800" b="0"/>
            </a:lvl2pPr>
            <a:lvl3pPr marL="0" indent="0">
              <a:spcBef>
                <a:spcPts val="0"/>
              </a:spcBef>
              <a:buFont typeface="Arial" panose="020B0604020202020204" pitchFamily="34" charset="0"/>
              <a:buChar char="​"/>
              <a:defRPr sz="1600" b="0"/>
            </a:lvl3pPr>
            <a:lvl4pPr marL="0" indent="0">
              <a:spcBef>
                <a:spcPts val="0"/>
              </a:spcBef>
              <a:buFont typeface="Arial" panose="020B0604020202020204" pitchFamily="34" charset="0"/>
              <a:buChar char="​"/>
              <a:defRPr sz="1600" b="0"/>
            </a:lvl4pPr>
            <a:lvl5pPr marL="0" indent="0">
              <a:spcBef>
                <a:spcPts val="0"/>
              </a:spcBef>
              <a:buFont typeface="Arial" panose="020B0604020202020204" pitchFamily="34" charset="0"/>
              <a:buChar char="​"/>
              <a:defRPr sz="1600" b="0"/>
            </a:lvl5pPr>
            <a:lvl6pPr marL="0" indent="0">
              <a:spcBef>
                <a:spcPts val="0"/>
              </a:spcBef>
              <a:buFont typeface="Arial" panose="020B0604020202020204" pitchFamily="34" charset="0"/>
              <a:buChar char="​"/>
              <a:defRPr sz="1600" b="0"/>
            </a:lvl6pPr>
            <a:lvl7pPr marL="0" indent="0">
              <a:spcBef>
                <a:spcPts val="0"/>
              </a:spcBef>
              <a:buFont typeface="Arial" panose="020B0604020202020204" pitchFamily="34" charset="0"/>
              <a:buChar char="​"/>
              <a:defRPr sz="1600" b="0"/>
            </a:lvl7pPr>
            <a:lvl8pPr marL="0" indent="0">
              <a:spcBef>
                <a:spcPts val="0"/>
              </a:spcBef>
              <a:buFont typeface="Arial" panose="020B0604020202020204" pitchFamily="34" charset="0"/>
              <a:buChar char="​"/>
              <a:defRPr sz="1600" b="0"/>
            </a:lvl8pPr>
            <a:lvl9pPr marL="0" indent="0">
              <a:spcBef>
                <a:spcPts val="0"/>
              </a:spcBef>
              <a:buFont typeface="Arial" panose="020B0604020202020204" pitchFamily="34" charset="0"/>
              <a:buChar char="​"/>
              <a:defRPr sz="1600" b="0"/>
            </a:lvl9pPr>
          </a:lstStyle>
          <a:p>
            <a:pPr lvl="0"/>
            <a:r>
              <a:t>First Lastname</a:t>
            </a:r>
            <a:br>
              <a:rPr/>
            </a:br>
            <a:r>
              <a:t>email</a:t>
            </a:r>
            <a:br>
              <a:rPr/>
            </a:br>
            <a:r>
              <a:t>phone</a:t>
            </a:r>
            <a:endParaRPr lang="en-CA"/>
          </a:p>
        </p:txBody>
      </p:sp>
      <p:sp>
        <p:nvSpPr>
          <p:cNvPr id="8" name="TextBox 7">
            <a:extLst>
              <a:ext uri="{FF2B5EF4-FFF2-40B4-BE49-F238E27FC236}">
                <a16:creationId xmlns:a16="http://schemas.microsoft.com/office/drawing/2014/main" id="{C36E2A19-D7C7-C762-334C-8C2D38E2983C}"/>
              </a:ext>
            </a:extLst>
          </p:cNvPr>
          <p:cNvSpPr txBox="1"/>
          <p:nvPr/>
        </p:nvSpPr>
        <p:spPr bwMode="ltGray">
          <a:xfrm>
            <a:off x="476250" y="5867401"/>
            <a:ext cx="7524750" cy="603249"/>
          </a:xfrm>
          <a:prstGeom prst="rect">
            <a:avLst/>
          </a:prstGeom>
          <a:noFill/>
        </p:spPr>
        <p:txBody>
          <a:bodyPr wrap="square" lIns="0" tIns="0" rIns="0" bIns="0" rtlCol="0">
            <a:noAutofit/>
          </a:bodyPr>
          <a:lstStyle/>
          <a:p>
            <a:pPr>
              <a:lnSpc>
                <a:spcPct val="110000"/>
              </a:lnSpc>
            </a:pPr>
            <a:r>
              <a:rPr sz="800">
                <a:solidFill>
                  <a:schemeClr val="tx1"/>
                </a:solidFill>
              </a:rPr>
              <a:t>©</a:t>
            </a:r>
            <a:fld id="{79DB1213-2F3C-411B-B535-E86091B3A04E}" type="datetimeyyyy">
              <a:rPr lang="en-US" sz="800">
                <a:solidFill>
                  <a:schemeClr val="tx1"/>
                </a:solidFill>
              </a:rPr>
              <a:t>2026</a:t>
            </a:fld>
            <a:r>
              <a:rPr sz="800">
                <a:solidFill>
                  <a:schemeClr val="tx1"/>
                </a:solidFill>
              </a:rPr>
              <a:t> RGA. All rights reserved.</a:t>
            </a:r>
          </a:p>
          <a:p>
            <a:pPr>
              <a:lnSpc>
                <a:spcPct val="110000"/>
              </a:lnSpc>
            </a:pPr>
            <a:r>
              <a:rPr sz="800">
                <a:solidFill>
                  <a:schemeClr val="tx1"/>
                </a:solidFill>
              </a:rPr>
              <a:t>No part of this publication may be reproduced in any form without the prior permission of RGA.</a:t>
            </a:r>
          </a:p>
          <a:p>
            <a:pPr>
              <a:lnSpc>
                <a:spcPct val="110000"/>
              </a:lnSpc>
            </a:pPr>
            <a:r>
              <a:rPr sz="800">
                <a:solidFill>
                  <a:schemeClr val="tx1"/>
                </a:solidFill>
              </a:rPr>
              <a:t>The information in this publication is for the exclusive, internal use of the recipient and may not be relied upon by any other party other than the recipient and its affiliates, or published, quoted or disseminated to any party other than the recipient without the prior written consent of RGA.</a:t>
            </a:r>
          </a:p>
        </p:txBody>
      </p:sp>
    </p:spTree>
    <p:extLst>
      <p:ext uri="{BB962C8B-B14F-4D97-AF65-F5344CB8AC3E}">
        <p14:creationId xmlns:p14="http://schemas.microsoft.com/office/powerpoint/2010/main" val="407726640"/>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End slide 1">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2O] TextBox 11" descr="Trusted partner.">
            <a:extLst>
              <a:ext uri="{FF2B5EF4-FFF2-40B4-BE49-F238E27FC236}">
                <a16:creationId xmlns:a16="http://schemas.microsoft.com/office/drawing/2014/main" id="{D8F55534-C045-3D92-7DBE-B61CA5151574}"/>
              </a:ext>
            </a:extLst>
          </p:cNvPr>
          <p:cNvSpPr/>
          <p:nvPr/>
        </p:nvSpPr>
        <p:spPr>
          <a:xfrm>
            <a:off x="6418139" y="2362998"/>
            <a:ext cx="4408056" cy="561975"/>
          </a:xfrm>
          <a:custGeom>
            <a:avLst/>
            <a:gdLst/>
            <a:ahLst/>
            <a:cxnLst/>
            <a:rect l="l" t="t" r="r" b="b"/>
            <a:pathLst>
              <a:path w="4408056" h="561975">
                <a:moveTo>
                  <a:pt x="4374337" y="349548"/>
                </a:moveTo>
                <a:cubicBezTo>
                  <a:pt x="4383703" y="349548"/>
                  <a:pt x="4391665" y="352920"/>
                  <a:pt x="4398221" y="359664"/>
                </a:cubicBezTo>
                <a:cubicBezTo>
                  <a:pt x="4404777" y="366407"/>
                  <a:pt x="4408056" y="374650"/>
                  <a:pt x="4408056" y="384390"/>
                </a:cubicBezTo>
                <a:cubicBezTo>
                  <a:pt x="4408056" y="394131"/>
                  <a:pt x="4404777" y="402374"/>
                  <a:pt x="4398221" y="409117"/>
                </a:cubicBezTo>
                <a:cubicBezTo>
                  <a:pt x="4391665" y="415861"/>
                  <a:pt x="4383703" y="419233"/>
                  <a:pt x="4374337" y="419233"/>
                </a:cubicBezTo>
                <a:cubicBezTo>
                  <a:pt x="4364597" y="419233"/>
                  <a:pt x="4356354" y="415861"/>
                  <a:pt x="4349611" y="409117"/>
                </a:cubicBezTo>
                <a:cubicBezTo>
                  <a:pt x="4342867" y="402374"/>
                  <a:pt x="4339495" y="394131"/>
                  <a:pt x="4339495" y="384390"/>
                </a:cubicBezTo>
                <a:cubicBezTo>
                  <a:pt x="4339495" y="374650"/>
                  <a:pt x="4342867" y="366407"/>
                  <a:pt x="4349611" y="359664"/>
                </a:cubicBezTo>
                <a:cubicBezTo>
                  <a:pt x="4356354" y="352920"/>
                  <a:pt x="4364597" y="349548"/>
                  <a:pt x="4374337" y="349548"/>
                </a:cubicBezTo>
                <a:close/>
                <a:moveTo>
                  <a:pt x="2780662" y="147237"/>
                </a:moveTo>
                <a:cubicBezTo>
                  <a:pt x="2761555" y="147237"/>
                  <a:pt x="2744134" y="151733"/>
                  <a:pt x="2728398" y="160724"/>
                </a:cubicBezTo>
                <a:cubicBezTo>
                  <a:pt x="2712663" y="169716"/>
                  <a:pt x="2700112" y="182829"/>
                  <a:pt x="2690746" y="200063"/>
                </a:cubicBezTo>
                <a:cubicBezTo>
                  <a:pt x="2681380" y="217297"/>
                  <a:pt x="2676697" y="237528"/>
                  <a:pt x="2676697" y="260756"/>
                </a:cubicBezTo>
                <a:cubicBezTo>
                  <a:pt x="2676697" y="284359"/>
                  <a:pt x="2681380" y="304871"/>
                  <a:pt x="2690746" y="322292"/>
                </a:cubicBezTo>
                <a:cubicBezTo>
                  <a:pt x="2700112" y="339713"/>
                  <a:pt x="2712663" y="353013"/>
                  <a:pt x="2728398" y="362192"/>
                </a:cubicBezTo>
                <a:cubicBezTo>
                  <a:pt x="2744134" y="371371"/>
                  <a:pt x="2761555" y="375961"/>
                  <a:pt x="2780662" y="375961"/>
                </a:cubicBezTo>
                <a:cubicBezTo>
                  <a:pt x="2799769" y="375961"/>
                  <a:pt x="2817284" y="371371"/>
                  <a:pt x="2833207" y="362192"/>
                </a:cubicBezTo>
                <a:cubicBezTo>
                  <a:pt x="2849129" y="353013"/>
                  <a:pt x="2861774" y="339713"/>
                  <a:pt x="2871140" y="322292"/>
                </a:cubicBezTo>
                <a:cubicBezTo>
                  <a:pt x="2880506" y="304871"/>
                  <a:pt x="2885189" y="284546"/>
                  <a:pt x="2885189" y="261318"/>
                </a:cubicBezTo>
                <a:cubicBezTo>
                  <a:pt x="2885189" y="238090"/>
                  <a:pt x="2880506" y="217859"/>
                  <a:pt x="2871140" y="200625"/>
                </a:cubicBezTo>
                <a:cubicBezTo>
                  <a:pt x="2861774" y="183391"/>
                  <a:pt x="2849129" y="170184"/>
                  <a:pt x="2833207" y="161005"/>
                </a:cubicBezTo>
                <a:cubicBezTo>
                  <a:pt x="2817284" y="151826"/>
                  <a:pt x="2799769" y="147237"/>
                  <a:pt x="2780662" y="147237"/>
                </a:cubicBezTo>
                <a:close/>
                <a:moveTo>
                  <a:pt x="2418207" y="147237"/>
                </a:moveTo>
                <a:cubicBezTo>
                  <a:pt x="2399475" y="147237"/>
                  <a:pt x="2382147" y="151826"/>
                  <a:pt x="2366225" y="161005"/>
                </a:cubicBezTo>
                <a:cubicBezTo>
                  <a:pt x="2350302" y="170184"/>
                  <a:pt x="2337564" y="183484"/>
                  <a:pt x="2328010" y="200906"/>
                </a:cubicBezTo>
                <a:cubicBezTo>
                  <a:pt x="2318457" y="218327"/>
                  <a:pt x="2313680" y="238464"/>
                  <a:pt x="2313680" y="261318"/>
                </a:cubicBezTo>
                <a:cubicBezTo>
                  <a:pt x="2313680" y="284546"/>
                  <a:pt x="2318457" y="304871"/>
                  <a:pt x="2328010" y="322292"/>
                </a:cubicBezTo>
                <a:cubicBezTo>
                  <a:pt x="2337564" y="339713"/>
                  <a:pt x="2350302" y="353013"/>
                  <a:pt x="2366225" y="362192"/>
                </a:cubicBezTo>
                <a:cubicBezTo>
                  <a:pt x="2382147" y="371371"/>
                  <a:pt x="2399475" y="375961"/>
                  <a:pt x="2418207" y="375961"/>
                </a:cubicBezTo>
                <a:cubicBezTo>
                  <a:pt x="2437314" y="375961"/>
                  <a:pt x="2454829" y="371371"/>
                  <a:pt x="2470752" y="362192"/>
                </a:cubicBezTo>
                <a:cubicBezTo>
                  <a:pt x="2486675" y="353013"/>
                  <a:pt x="2499319" y="339713"/>
                  <a:pt x="2508685" y="322292"/>
                </a:cubicBezTo>
                <a:cubicBezTo>
                  <a:pt x="2518051" y="304871"/>
                  <a:pt x="2522735" y="284359"/>
                  <a:pt x="2522735" y="260756"/>
                </a:cubicBezTo>
                <a:cubicBezTo>
                  <a:pt x="2522735" y="237528"/>
                  <a:pt x="2518051" y="217297"/>
                  <a:pt x="2508685" y="200063"/>
                </a:cubicBezTo>
                <a:cubicBezTo>
                  <a:pt x="2499319" y="182829"/>
                  <a:pt x="2486675" y="169716"/>
                  <a:pt x="2470752" y="160724"/>
                </a:cubicBezTo>
                <a:cubicBezTo>
                  <a:pt x="2454829" y="151733"/>
                  <a:pt x="2437314" y="147237"/>
                  <a:pt x="2418207" y="147237"/>
                </a:cubicBezTo>
                <a:close/>
                <a:moveTo>
                  <a:pt x="1885312" y="147237"/>
                </a:moveTo>
                <a:cubicBezTo>
                  <a:pt x="1866205" y="147237"/>
                  <a:pt x="1848784" y="151733"/>
                  <a:pt x="1833049" y="160724"/>
                </a:cubicBezTo>
                <a:cubicBezTo>
                  <a:pt x="1817313" y="169716"/>
                  <a:pt x="1804763" y="182829"/>
                  <a:pt x="1795396" y="200063"/>
                </a:cubicBezTo>
                <a:cubicBezTo>
                  <a:pt x="1786030" y="217297"/>
                  <a:pt x="1781347" y="237528"/>
                  <a:pt x="1781347" y="260756"/>
                </a:cubicBezTo>
                <a:cubicBezTo>
                  <a:pt x="1781347" y="284359"/>
                  <a:pt x="1786030" y="304871"/>
                  <a:pt x="1795396" y="322292"/>
                </a:cubicBezTo>
                <a:cubicBezTo>
                  <a:pt x="1804763" y="339713"/>
                  <a:pt x="1817313" y="353013"/>
                  <a:pt x="1833049" y="362192"/>
                </a:cubicBezTo>
                <a:cubicBezTo>
                  <a:pt x="1848784" y="371371"/>
                  <a:pt x="1866205" y="375961"/>
                  <a:pt x="1885312" y="375961"/>
                </a:cubicBezTo>
                <a:cubicBezTo>
                  <a:pt x="1904420" y="375961"/>
                  <a:pt x="1921934" y="371371"/>
                  <a:pt x="1937857" y="362192"/>
                </a:cubicBezTo>
                <a:cubicBezTo>
                  <a:pt x="1953780" y="353013"/>
                  <a:pt x="1966424" y="339713"/>
                  <a:pt x="1975790" y="322292"/>
                </a:cubicBezTo>
                <a:cubicBezTo>
                  <a:pt x="1985157" y="304871"/>
                  <a:pt x="1989839" y="284546"/>
                  <a:pt x="1989839" y="261318"/>
                </a:cubicBezTo>
                <a:cubicBezTo>
                  <a:pt x="1989839" y="238090"/>
                  <a:pt x="1985157" y="217859"/>
                  <a:pt x="1975790" y="200625"/>
                </a:cubicBezTo>
                <a:cubicBezTo>
                  <a:pt x="1966424" y="183391"/>
                  <a:pt x="1953780" y="170184"/>
                  <a:pt x="1937857" y="161005"/>
                </a:cubicBezTo>
                <a:cubicBezTo>
                  <a:pt x="1921934" y="151826"/>
                  <a:pt x="1904420" y="147237"/>
                  <a:pt x="1885312" y="147237"/>
                </a:cubicBezTo>
                <a:close/>
                <a:moveTo>
                  <a:pt x="3927005" y="146113"/>
                </a:moveTo>
                <a:cubicBezTo>
                  <a:pt x="3901154" y="146113"/>
                  <a:pt x="3879144" y="154355"/>
                  <a:pt x="3860973" y="170840"/>
                </a:cubicBezTo>
                <a:cubicBezTo>
                  <a:pt x="3842803" y="187325"/>
                  <a:pt x="3832406" y="210178"/>
                  <a:pt x="3829783" y="239401"/>
                </a:cubicBezTo>
                <a:lnTo>
                  <a:pt x="4024227" y="239401"/>
                </a:lnTo>
                <a:cubicBezTo>
                  <a:pt x="4024227" y="219919"/>
                  <a:pt x="4019919" y="203153"/>
                  <a:pt x="4011301" y="189104"/>
                </a:cubicBezTo>
                <a:cubicBezTo>
                  <a:pt x="4002685" y="175055"/>
                  <a:pt x="3990977" y="164377"/>
                  <a:pt x="3976178" y="157072"/>
                </a:cubicBezTo>
                <a:cubicBezTo>
                  <a:pt x="3961379" y="149766"/>
                  <a:pt x="3944988" y="146113"/>
                  <a:pt x="3927005" y="146113"/>
                </a:cubicBezTo>
                <a:close/>
                <a:moveTo>
                  <a:pt x="1526705" y="146113"/>
                </a:moveTo>
                <a:cubicBezTo>
                  <a:pt x="1500855" y="146113"/>
                  <a:pt x="1478844" y="154355"/>
                  <a:pt x="1460673" y="170840"/>
                </a:cubicBezTo>
                <a:cubicBezTo>
                  <a:pt x="1442503" y="187325"/>
                  <a:pt x="1432106" y="210178"/>
                  <a:pt x="1429484" y="239401"/>
                </a:cubicBezTo>
                <a:lnTo>
                  <a:pt x="1623927" y="239401"/>
                </a:lnTo>
                <a:cubicBezTo>
                  <a:pt x="1623927" y="219919"/>
                  <a:pt x="1619619" y="203153"/>
                  <a:pt x="1611002" y="189104"/>
                </a:cubicBezTo>
                <a:cubicBezTo>
                  <a:pt x="1602385" y="175055"/>
                  <a:pt x="1590677" y="164377"/>
                  <a:pt x="1575878" y="157072"/>
                </a:cubicBezTo>
                <a:cubicBezTo>
                  <a:pt x="1561080" y="149766"/>
                  <a:pt x="1544689" y="146113"/>
                  <a:pt x="1526705" y="146113"/>
                </a:cubicBezTo>
                <a:close/>
                <a:moveTo>
                  <a:pt x="535705" y="107899"/>
                </a:moveTo>
                <a:lnTo>
                  <a:pt x="586283" y="107899"/>
                </a:lnTo>
                <a:lnTo>
                  <a:pt x="586283" y="281549"/>
                </a:lnTo>
                <a:cubicBezTo>
                  <a:pt x="586283" y="311896"/>
                  <a:pt x="593964" y="335218"/>
                  <a:pt x="609324" y="351515"/>
                </a:cubicBezTo>
                <a:cubicBezTo>
                  <a:pt x="624685" y="367812"/>
                  <a:pt x="645665" y="375961"/>
                  <a:pt x="672265" y="375961"/>
                </a:cubicBezTo>
                <a:cubicBezTo>
                  <a:pt x="699615" y="375961"/>
                  <a:pt x="721157" y="367531"/>
                  <a:pt x="736893" y="350672"/>
                </a:cubicBezTo>
                <a:cubicBezTo>
                  <a:pt x="752628" y="333813"/>
                  <a:pt x="760495" y="309273"/>
                  <a:pt x="760495" y="277053"/>
                </a:cubicBezTo>
                <a:lnTo>
                  <a:pt x="760495" y="107899"/>
                </a:lnTo>
                <a:lnTo>
                  <a:pt x="811635" y="107899"/>
                </a:lnTo>
                <a:lnTo>
                  <a:pt x="811635" y="415861"/>
                </a:lnTo>
                <a:lnTo>
                  <a:pt x="760495" y="415861"/>
                </a:lnTo>
                <a:lnTo>
                  <a:pt x="760495" y="370341"/>
                </a:lnTo>
                <a:cubicBezTo>
                  <a:pt x="750755" y="386076"/>
                  <a:pt x="737174" y="398346"/>
                  <a:pt x="719752" y="407150"/>
                </a:cubicBezTo>
                <a:cubicBezTo>
                  <a:pt x="702331" y="415955"/>
                  <a:pt x="683130" y="420357"/>
                  <a:pt x="662150" y="420357"/>
                </a:cubicBezTo>
                <a:cubicBezTo>
                  <a:pt x="638172" y="420357"/>
                  <a:pt x="616630" y="415393"/>
                  <a:pt x="597523" y="405464"/>
                </a:cubicBezTo>
                <a:cubicBezTo>
                  <a:pt x="578416" y="395536"/>
                  <a:pt x="563336" y="380644"/>
                  <a:pt x="552284" y="360788"/>
                </a:cubicBezTo>
                <a:cubicBezTo>
                  <a:pt x="541232" y="340931"/>
                  <a:pt x="535705" y="316766"/>
                  <a:pt x="535705" y="288293"/>
                </a:cubicBezTo>
                <a:close/>
                <a:moveTo>
                  <a:pt x="3929253" y="102841"/>
                </a:moveTo>
                <a:cubicBezTo>
                  <a:pt x="3958476" y="102841"/>
                  <a:pt x="3984327" y="109210"/>
                  <a:pt x="4006806" y="121948"/>
                </a:cubicBezTo>
                <a:cubicBezTo>
                  <a:pt x="4029285" y="134686"/>
                  <a:pt x="4046612" y="152201"/>
                  <a:pt x="4058788" y="174493"/>
                </a:cubicBezTo>
                <a:cubicBezTo>
                  <a:pt x="4070965" y="196784"/>
                  <a:pt x="4077053" y="221980"/>
                  <a:pt x="4077053" y="250078"/>
                </a:cubicBezTo>
                <a:cubicBezTo>
                  <a:pt x="4077053" y="259819"/>
                  <a:pt x="4076491" y="270122"/>
                  <a:pt x="4075367" y="280987"/>
                </a:cubicBezTo>
                <a:lnTo>
                  <a:pt x="3829221" y="280987"/>
                </a:lnTo>
                <a:cubicBezTo>
                  <a:pt x="3831095" y="311334"/>
                  <a:pt x="3841491" y="335030"/>
                  <a:pt x="3860411" y="352077"/>
                </a:cubicBezTo>
                <a:cubicBezTo>
                  <a:pt x="3879331" y="369123"/>
                  <a:pt x="3902279" y="377647"/>
                  <a:pt x="3929253" y="377647"/>
                </a:cubicBezTo>
                <a:cubicBezTo>
                  <a:pt x="3951358" y="377647"/>
                  <a:pt x="3969809" y="372495"/>
                  <a:pt x="3984608" y="362192"/>
                </a:cubicBezTo>
                <a:cubicBezTo>
                  <a:pt x="3999407" y="351890"/>
                  <a:pt x="4009803" y="338121"/>
                  <a:pt x="4015797" y="320887"/>
                </a:cubicBezTo>
                <a:lnTo>
                  <a:pt x="4070871" y="320887"/>
                </a:lnTo>
                <a:cubicBezTo>
                  <a:pt x="4062629" y="350485"/>
                  <a:pt x="4046144" y="374556"/>
                  <a:pt x="4021417" y="393101"/>
                </a:cubicBezTo>
                <a:cubicBezTo>
                  <a:pt x="3996690" y="411646"/>
                  <a:pt x="3965969" y="420919"/>
                  <a:pt x="3929253" y="420919"/>
                </a:cubicBezTo>
                <a:cubicBezTo>
                  <a:pt x="3900030" y="420919"/>
                  <a:pt x="3873899" y="414362"/>
                  <a:pt x="3850858" y="401250"/>
                </a:cubicBezTo>
                <a:cubicBezTo>
                  <a:pt x="3827817" y="388137"/>
                  <a:pt x="3809740" y="369498"/>
                  <a:pt x="3796627" y="345333"/>
                </a:cubicBezTo>
                <a:cubicBezTo>
                  <a:pt x="3783515" y="321168"/>
                  <a:pt x="3776958" y="293163"/>
                  <a:pt x="3776958" y="261318"/>
                </a:cubicBezTo>
                <a:cubicBezTo>
                  <a:pt x="3776958" y="229473"/>
                  <a:pt x="3783327" y="201561"/>
                  <a:pt x="3796065" y="177584"/>
                </a:cubicBezTo>
                <a:cubicBezTo>
                  <a:pt x="3808803" y="153606"/>
                  <a:pt x="3826693" y="135155"/>
                  <a:pt x="3849734" y="122229"/>
                </a:cubicBezTo>
                <a:cubicBezTo>
                  <a:pt x="3872775" y="109304"/>
                  <a:pt x="3899281" y="102841"/>
                  <a:pt x="3929253" y="102841"/>
                </a:cubicBezTo>
                <a:close/>
                <a:moveTo>
                  <a:pt x="2770547" y="102841"/>
                </a:moveTo>
                <a:cubicBezTo>
                  <a:pt x="2797522" y="102841"/>
                  <a:pt x="2820937" y="108648"/>
                  <a:pt x="2840794" y="120262"/>
                </a:cubicBezTo>
                <a:cubicBezTo>
                  <a:pt x="2860650" y="131876"/>
                  <a:pt x="2875448" y="146488"/>
                  <a:pt x="2885189" y="164096"/>
                </a:cubicBezTo>
                <a:lnTo>
                  <a:pt x="2885189" y="107899"/>
                </a:lnTo>
                <a:lnTo>
                  <a:pt x="2936891" y="107899"/>
                </a:lnTo>
                <a:lnTo>
                  <a:pt x="2936891" y="415861"/>
                </a:lnTo>
                <a:lnTo>
                  <a:pt x="2885189" y="415861"/>
                </a:lnTo>
                <a:lnTo>
                  <a:pt x="2885189" y="358540"/>
                </a:lnTo>
                <a:cubicBezTo>
                  <a:pt x="2875074" y="376523"/>
                  <a:pt x="2859994" y="391415"/>
                  <a:pt x="2839951" y="403217"/>
                </a:cubicBezTo>
                <a:cubicBezTo>
                  <a:pt x="2819907" y="415018"/>
                  <a:pt x="2796585" y="420919"/>
                  <a:pt x="2769985" y="420919"/>
                </a:cubicBezTo>
                <a:cubicBezTo>
                  <a:pt x="2742635" y="420919"/>
                  <a:pt x="2717908" y="414175"/>
                  <a:pt x="2695804" y="400688"/>
                </a:cubicBezTo>
                <a:cubicBezTo>
                  <a:pt x="2673699" y="387200"/>
                  <a:pt x="2656278" y="368280"/>
                  <a:pt x="2643540" y="343928"/>
                </a:cubicBezTo>
                <a:cubicBezTo>
                  <a:pt x="2630802" y="319576"/>
                  <a:pt x="2624433" y="291852"/>
                  <a:pt x="2624433" y="260756"/>
                </a:cubicBezTo>
                <a:cubicBezTo>
                  <a:pt x="2624433" y="229285"/>
                  <a:pt x="2630802" y="201655"/>
                  <a:pt x="2643540" y="177865"/>
                </a:cubicBezTo>
                <a:cubicBezTo>
                  <a:pt x="2656278" y="154074"/>
                  <a:pt x="2673793" y="135623"/>
                  <a:pt x="2696085" y="122510"/>
                </a:cubicBezTo>
                <a:cubicBezTo>
                  <a:pt x="2718377" y="109397"/>
                  <a:pt x="2743197" y="102841"/>
                  <a:pt x="2770547" y="102841"/>
                </a:cubicBezTo>
                <a:close/>
                <a:moveTo>
                  <a:pt x="2428885" y="102841"/>
                </a:moveTo>
                <a:cubicBezTo>
                  <a:pt x="2456234" y="102841"/>
                  <a:pt x="2481055" y="109397"/>
                  <a:pt x="2503346" y="122510"/>
                </a:cubicBezTo>
                <a:cubicBezTo>
                  <a:pt x="2525638" y="135623"/>
                  <a:pt x="2543153" y="154074"/>
                  <a:pt x="2555891" y="177865"/>
                </a:cubicBezTo>
                <a:cubicBezTo>
                  <a:pt x="2568629" y="201655"/>
                  <a:pt x="2574998" y="229285"/>
                  <a:pt x="2574998" y="260756"/>
                </a:cubicBezTo>
                <a:cubicBezTo>
                  <a:pt x="2574998" y="291852"/>
                  <a:pt x="2568629" y="319576"/>
                  <a:pt x="2555891" y="343928"/>
                </a:cubicBezTo>
                <a:cubicBezTo>
                  <a:pt x="2543153" y="368280"/>
                  <a:pt x="2525638" y="387200"/>
                  <a:pt x="2503346" y="400688"/>
                </a:cubicBezTo>
                <a:cubicBezTo>
                  <a:pt x="2481055" y="414175"/>
                  <a:pt x="2456234" y="420919"/>
                  <a:pt x="2428885" y="420919"/>
                </a:cubicBezTo>
                <a:cubicBezTo>
                  <a:pt x="2402659" y="420919"/>
                  <a:pt x="2379524" y="415018"/>
                  <a:pt x="2359481" y="403217"/>
                </a:cubicBezTo>
                <a:cubicBezTo>
                  <a:pt x="2339437" y="391415"/>
                  <a:pt x="2324170" y="376710"/>
                  <a:pt x="2313680" y="359102"/>
                </a:cubicBezTo>
                <a:lnTo>
                  <a:pt x="2313680" y="561975"/>
                </a:lnTo>
                <a:lnTo>
                  <a:pt x="2262540" y="561975"/>
                </a:lnTo>
                <a:lnTo>
                  <a:pt x="2262540" y="107899"/>
                </a:lnTo>
                <a:lnTo>
                  <a:pt x="2313680" y="107899"/>
                </a:lnTo>
                <a:lnTo>
                  <a:pt x="2313680" y="164658"/>
                </a:lnTo>
                <a:cubicBezTo>
                  <a:pt x="2323796" y="147050"/>
                  <a:pt x="2338875" y="132345"/>
                  <a:pt x="2358919" y="120543"/>
                </a:cubicBezTo>
                <a:cubicBezTo>
                  <a:pt x="2378963" y="108742"/>
                  <a:pt x="2402285" y="102841"/>
                  <a:pt x="2428885" y="102841"/>
                </a:cubicBezTo>
                <a:close/>
                <a:moveTo>
                  <a:pt x="1528954" y="102841"/>
                </a:moveTo>
                <a:cubicBezTo>
                  <a:pt x="1558176" y="102841"/>
                  <a:pt x="1584027" y="109210"/>
                  <a:pt x="1606506" y="121948"/>
                </a:cubicBezTo>
                <a:cubicBezTo>
                  <a:pt x="1628985" y="134686"/>
                  <a:pt x="1646313" y="152201"/>
                  <a:pt x="1658489" y="174493"/>
                </a:cubicBezTo>
                <a:cubicBezTo>
                  <a:pt x="1670665" y="196784"/>
                  <a:pt x="1676753" y="221980"/>
                  <a:pt x="1676753" y="250078"/>
                </a:cubicBezTo>
                <a:cubicBezTo>
                  <a:pt x="1676753" y="259819"/>
                  <a:pt x="1676191" y="270122"/>
                  <a:pt x="1675067" y="280987"/>
                </a:cubicBezTo>
                <a:lnTo>
                  <a:pt x="1428922" y="280987"/>
                </a:lnTo>
                <a:cubicBezTo>
                  <a:pt x="1430795" y="311334"/>
                  <a:pt x="1441192" y="335030"/>
                  <a:pt x="1460112" y="352077"/>
                </a:cubicBezTo>
                <a:cubicBezTo>
                  <a:pt x="1479031" y="369123"/>
                  <a:pt x="1501979" y="377647"/>
                  <a:pt x="1528954" y="377647"/>
                </a:cubicBezTo>
                <a:cubicBezTo>
                  <a:pt x="1551058" y="377647"/>
                  <a:pt x="1569509" y="372495"/>
                  <a:pt x="1584308" y="362192"/>
                </a:cubicBezTo>
                <a:cubicBezTo>
                  <a:pt x="1599107" y="351890"/>
                  <a:pt x="1609503" y="338121"/>
                  <a:pt x="1615498" y="320887"/>
                </a:cubicBezTo>
                <a:lnTo>
                  <a:pt x="1670571" y="320887"/>
                </a:lnTo>
                <a:cubicBezTo>
                  <a:pt x="1662329" y="350485"/>
                  <a:pt x="1645844" y="374556"/>
                  <a:pt x="1621117" y="393101"/>
                </a:cubicBezTo>
                <a:cubicBezTo>
                  <a:pt x="1596390" y="411646"/>
                  <a:pt x="1565669" y="420919"/>
                  <a:pt x="1528954" y="420919"/>
                </a:cubicBezTo>
                <a:cubicBezTo>
                  <a:pt x="1499731" y="420919"/>
                  <a:pt x="1473599" y="414362"/>
                  <a:pt x="1450558" y="401250"/>
                </a:cubicBezTo>
                <a:cubicBezTo>
                  <a:pt x="1427517" y="388137"/>
                  <a:pt x="1409440" y="369498"/>
                  <a:pt x="1396327" y="345333"/>
                </a:cubicBezTo>
                <a:cubicBezTo>
                  <a:pt x="1383215" y="321168"/>
                  <a:pt x="1376658" y="293163"/>
                  <a:pt x="1376658" y="261318"/>
                </a:cubicBezTo>
                <a:cubicBezTo>
                  <a:pt x="1376658" y="229473"/>
                  <a:pt x="1383027" y="201561"/>
                  <a:pt x="1395765" y="177584"/>
                </a:cubicBezTo>
                <a:cubicBezTo>
                  <a:pt x="1408503" y="153606"/>
                  <a:pt x="1426393" y="135155"/>
                  <a:pt x="1449434" y="122229"/>
                </a:cubicBezTo>
                <a:cubicBezTo>
                  <a:pt x="1472475" y="109304"/>
                  <a:pt x="1498982" y="102841"/>
                  <a:pt x="1528954" y="102841"/>
                </a:cubicBezTo>
                <a:close/>
                <a:moveTo>
                  <a:pt x="1002745" y="102841"/>
                </a:moveTo>
                <a:cubicBezTo>
                  <a:pt x="1036838" y="102841"/>
                  <a:pt x="1064375" y="111458"/>
                  <a:pt x="1085355" y="128692"/>
                </a:cubicBezTo>
                <a:cubicBezTo>
                  <a:pt x="1106336" y="145926"/>
                  <a:pt x="1117575" y="169529"/>
                  <a:pt x="1119074" y="199501"/>
                </a:cubicBezTo>
                <a:lnTo>
                  <a:pt x="1067934" y="199501"/>
                </a:lnTo>
                <a:cubicBezTo>
                  <a:pt x="1066810" y="183391"/>
                  <a:pt x="1060347" y="170465"/>
                  <a:pt x="1048546" y="160724"/>
                </a:cubicBezTo>
                <a:cubicBezTo>
                  <a:pt x="1036744" y="150983"/>
                  <a:pt x="1020915" y="146113"/>
                  <a:pt x="1001059" y="146113"/>
                </a:cubicBezTo>
                <a:cubicBezTo>
                  <a:pt x="982701" y="146113"/>
                  <a:pt x="968090" y="150047"/>
                  <a:pt x="957225" y="157914"/>
                </a:cubicBezTo>
                <a:cubicBezTo>
                  <a:pt x="946360" y="165782"/>
                  <a:pt x="940928" y="176085"/>
                  <a:pt x="940928" y="188823"/>
                </a:cubicBezTo>
                <a:cubicBezTo>
                  <a:pt x="940928" y="198939"/>
                  <a:pt x="944206" y="207275"/>
                  <a:pt x="950762" y="213831"/>
                </a:cubicBezTo>
                <a:cubicBezTo>
                  <a:pt x="957318" y="220387"/>
                  <a:pt x="965561" y="225632"/>
                  <a:pt x="975489" y="229566"/>
                </a:cubicBezTo>
                <a:cubicBezTo>
                  <a:pt x="985417" y="233500"/>
                  <a:pt x="999186" y="237902"/>
                  <a:pt x="1016794" y="242773"/>
                </a:cubicBezTo>
                <a:cubicBezTo>
                  <a:pt x="1038899" y="248767"/>
                  <a:pt x="1056882" y="254668"/>
                  <a:pt x="1070744" y="260475"/>
                </a:cubicBezTo>
                <a:cubicBezTo>
                  <a:pt x="1084606" y="266282"/>
                  <a:pt x="1096501" y="274993"/>
                  <a:pt x="1106429" y="286607"/>
                </a:cubicBezTo>
                <a:cubicBezTo>
                  <a:pt x="1116357" y="298221"/>
                  <a:pt x="1121509" y="313394"/>
                  <a:pt x="1121883" y="332127"/>
                </a:cubicBezTo>
                <a:cubicBezTo>
                  <a:pt x="1121883" y="348986"/>
                  <a:pt x="1117200" y="364159"/>
                  <a:pt x="1107834" y="377647"/>
                </a:cubicBezTo>
                <a:cubicBezTo>
                  <a:pt x="1098468" y="391134"/>
                  <a:pt x="1085261" y="401718"/>
                  <a:pt x="1068215" y="409398"/>
                </a:cubicBezTo>
                <a:cubicBezTo>
                  <a:pt x="1051168" y="417079"/>
                  <a:pt x="1031593" y="420919"/>
                  <a:pt x="1009488" y="420919"/>
                </a:cubicBezTo>
                <a:cubicBezTo>
                  <a:pt x="985886" y="420919"/>
                  <a:pt x="964718" y="416891"/>
                  <a:pt x="945985" y="408836"/>
                </a:cubicBezTo>
                <a:cubicBezTo>
                  <a:pt x="927253" y="400781"/>
                  <a:pt x="912454" y="389542"/>
                  <a:pt x="901589" y="375118"/>
                </a:cubicBezTo>
                <a:cubicBezTo>
                  <a:pt x="890724" y="360694"/>
                  <a:pt x="884730" y="344116"/>
                  <a:pt x="883606" y="325383"/>
                </a:cubicBezTo>
                <a:lnTo>
                  <a:pt x="936432" y="325383"/>
                </a:lnTo>
                <a:cubicBezTo>
                  <a:pt x="937930" y="340744"/>
                  <a:pt x="945142" y="353295"/>
                  <a:pt x="958068" y="363035"/>
                </a:cubicBezTo>
                <a:cubicBezTo>
                  <a:pt x="970993" y="372776"/>
                  <a:pt x="987946" y="377647"/>
                  <a:pt x="1008926" y="377647"/>
                </a:cubicBezTo>
                <a:cubicBezTo>
                  <a:pt x="1028408" y="377647"/>
                  <a:pt x="1043769" y="373338"/>
                  <a:pt x="1055008" y="364721"/>
                </a:cubicBezTo>
                <a:cubicBezTo>
                  <a:pt x="1066248" y="356104"/>
                  <a:pt x="1071868" y="345240"/>
                  <a:pt x="1071868" y="332127"/>
                </a:cubicBezTo>
                <a:cubicBezTo>
                  <a:pt x="1071868" y="318639"/>
                  <a:pt x="1065873" y="308617"/>
                  <a:pt x="1053885" y="302061"/>
                </a:cubicBezTo>
                <a:cubicBezTo>
                  <a:pt x="1041896" y="295505"/>
                  <a:pt x="1023350" y="289042"/>
                  <a:pt x="998249" y="282673"/>
                </a:cubicBezTo>
                <a:cubicBezTo>
                  <a:pt x="975395" y="276679"/>
                  <a:pt x="956756" y="270591"/>
                  <a:pt x="942332" y="264409"/>
                </a:cubicBezTo>
                <a:cubicBezTo>
                  <a:pt x="927909" y="258227"/>
                  <a:pt x="915545" y="249048"/>
                  <a:pt x="905242" y="236872"/>
                </a:cubicBezTo>
                <a:cubicBezTo>
                  <a:pt x="894939" y="224696"/>
                  <a:pt x="889788" y="208680"/>
                  <a:pt x="889788" y="188823"/>
                </a:cubicBezTo>
                <a:cubicBezTo>
                  <a:pt x="889788" y="173088"/>
                  <a:pt x="894471" y="158664"/>
                  <a:pt x="903837" y="145551"/>
                </a:cubicBezTo>
                <a:cubicBezTo>
                  <a:pt x="913203" y="132438"/>
                  <a:pt x="926504" y="122042"/>
                  <a:pt x="943737" y="114361"/>
                </a:cubicBezTo>
                <a:cubicBezTo>
                  <a:pt x="960971" y="106681"/>
                  <a:pt x="980640" y="102841"/>
                  <a:pt x="1002745" y="102841"/>
                </a:cubicBezTo>
                <a:close/>
                <a:moveTo>
                  <a:pt x="4299099" y="102279"/>
                </a:moveTo>
                <a:lnTo>
                  <a:pt x="4299099" y="155105"/>
                </a:lnTo>
                <a:lnTo>
                  <a:pt x="4285612" y="155105"/>
                </a:lnTo>
                <a:cubicBezTo>
                  <a:pt x="4228291" y="155105"/>
                  <a:pt x="4199629" y="186201"/>
                  <a:pt x="4199629" y="248393"/>
                </a:cubicBezTo>
                <a:lnTo>
                  <a:pt x="4199629" y="415861"/>
                </a:lnTo>
                <a:lnTo>
                  <a:pt x="4148490" y="415861"/>
                </a:lnTo>
                <a:lnTo>
                  <a:pt x="4148490" y="107899"/>
                </a:lnTo>
                <a:lnTo>
                  <a:pt x="4199629" y="107899"/>
                </a:lnTo>
                <a:lnTo>
                  <a:pt x="4199629" y="157914"/>
                </a:lnTo>
                <a:cubicBezTo>
                  <a:pt x="4208621" y="140306"/>
                  <a:pt x="4221453" y="126631"/>
                  <a:pt x="4238125" y="116890"/>
                </a:cubicBezTo>
                <a:cubicBezTo>
                  <a:pt x="4254797" y="107149"/>
                  <a:pt x="4275122" y="102279"/>
                  <a:pt x="4299099" y="102279"/>
                </a:cubicBezTo>
                <a:close/>
                <a:moveTo>
                  <a:pt x="3584162" y="102279"/>
                </a:moveTo>
                <a:cubicBezTo>
                  <a:pt x="3621627" y="102279"/>
                  <a:pt x="3651974" y="113612"/>
                  <a:pt x="3675202" y="136278"/>
                </a:cubicBezTo>
                <a:cubicBezTo>
                  <a:pt x="3698431" y="158945"/>
                  <a:pt x="3710045" y="191633"/>
                  <a:pt x="3710045" y="234343"/>
                </a:cubicBezTo>
                <a:lnTo>
                  <a:pt x="3710045" y="415861"/>
                </a:lnTo>
                <a:lnTo>
                  <a:pt x="3659467" y="415861"/>
                </a:lnTo>
                <a:lnTo>
                  <a:pt x="3659467" y="241649"/>
                </a:lnTo>
                <a:cubicBezTo>
                  <a:pt x="3659467" y="210928"/>
                  <a:pt x="3651787" y="187418"/>
                  <a:pt x="3636426" y="171121"/>
                </a:cubicBezTo>
                <a:cubicBezTo>
                  <a:pt x="3621066" y="154824"/>
                  <a:pt x="3600085" y="146675"/>
                  <a:pt x="3573485" y="146675"/>
                </a:cubicBezTo>
                <a:cubicBezTo>
                  <a:pt x="3546510" y="146675"/>
                  <a:pt x="3525061" y="155105"/>
                  <a:pt x="3509139" y="171964"/>
                </a:cubicBezTo>
                <a:cubicBezTo>
                  <a:pt x="3493216" y="188823"/>
                  <a:pt x="3485255" y="213363"/>
                  <a:pt x="3485255" y="245583"/>
                </a:cubicBezTo>
                <a:lnTo>
                  <a:pt x="3485255" y="415861"/>
                </a:lnTo>
                <a:lnTo>
                  <a:pt x="3434115" y="415861"/>
                </a:lnTo>
                <a:lnTo>
                  <a:pt x="3434115" y="107899"/>
                </a:lnTo>
                <a:lnTo>
                  <a:pt x="3485255" y="107899"/>
                </a:lnTo>
                <a:lnTo>
                  <a:pt x="3485255" y="151733"/>
                </a:lnTo>
                <a:cubicBezTo>
                  <a:pt x="3495371" y="135997"/>
                  <a:pt x="3509139" y="123821"/>
                  <a:pt x="3526560" y="115204"/>
                </a:cubicBezTo>
                <a:cubicBezTo>
                  <a:pt x="3543981" y="106587"/>
                  <a:pt x="3563182" y="102279"/>
                  <a:pt x="3584162" y="102279"/>
                </a:cubicBezTo>
                <a:close/>
                <a:moveTo>
                  <a:pt x="3175149" y="102279"/>
                </a:moveTo>
                <a:lnTo>
                  <a:pt x="3175149" y="155105"/>
                </a:lnTo>
                <a:lnTo>
                  <a:pt x="3161662" y="155105"/>
                </a:lnTo>
                <a:cubicBezTo>
                  <a:pt x="3104341" y="155105"/>
                  <a:pt x="3075680" y="186201"/>
                  <a:pt x="3075680" y="248393"/>
                </a:cubicBezTo>
                <a:lnTo>
                  <a:pt x="3075680" y="415861"/>
                </a:lnTo>
                <a:lnTo>
                  <a:pt x="3024540" y="415861"/>
                </a:lnTo>
                <a:lnTo>
                  <a:pt x="3024540" y="107899"/>
                </a:lnTo>
                <a:lnTo>
                  <a:pt x="3075680" y="107899"/>
                </a:lnTo>
                <a:lnTo>
                  <a:pt x="3075680" y="157914"/>
                </a:lnTo>
                <a:cubicBezTo>
                  <a:pt x="3084671" y="140306"/>
                  <a:pt x="3097503" y="126631"/>
                  <a:pt x="3114175" y="116890"/>
                </a:cubicBezTo>
                <a:cubicBezTo>
                  <a:pt x="3130847" y="107149"/>
                  <a:pt x="3151172" y="102279"/>
                  <a:pt x="3175149" y="102279"/>
                </a:cubicBezTo>
                <a:close/>
                <a:moveTo>
                  <a:pt x="479575" y="102279"/>
                </a:moveTo>
                <a:lnTo>
                  <a:pt x="479575" y="155105"/>
                </a:lnTo>
                <a:lnTo>
                  <a:pt x="466087" y="155105"/>
                </a:lnTo>
                <a:cubicBezTo>
                  <a:pt x="408766" y="155105"/>
                  <a:pt x="380105" y="186201"/>
                  <a:pt x="380105" y="248393"/>
                </a:cubicBezTo>
                <a:lnTo>
                  <a:pt x="380105" y="415861"/>
                </a:lnTo>
                <a:lnTo>
                  <a:pt x="328965" y="415861"/>
                </a:lnTo>
                <a:lnTo>
                  <a:pt x="328965" y="107899"/>
                </a:lnTo>
                <a:lnTo>
                  <a:pt x="380105" y="107899"/>
                </a:lnTo>
                <a:lnTo>
                  <a:pt x="380105" y="157914"/>
                </a:lnTo>
                <a:cubicBezTo>
                  <a:pt x="389097" y="140306"/>
                  <a:pt x="401928" y="126631"/>
                  <a:pt x="418600" y="116890"/>
                </a:cubicBezTo>
                <a:cubicBezTo>
                  <a:pt x="435272" y="107149"/>
                  <a:pt x="455597" y="102279"/>
                  <a:pt x="479575" y="102279"/>
                </a:cubicBezTo>
                <a:close/>
                <a:moveTo>
                  <a:pt x="3245330" y="30346"/>
                </a:moveTo>
                <a:lnTo>
                  <a:pt x="3296469" y="30346"/>
                </a:lnTo>
                <a:lnTo>
                  <a:pt x="3296469" y="107899"/>
                </a:lnTo>
                <a:lnTo>
                  <a:pt x="3376832" y="107899"/>
                </a:lnTo>
                <a:lnTo>
                  <a:pt x="3376832" y="150047"/>
                </a:lnTo>
                <a:lnTo>
                  <a:pt x="3296469" y="150047"/>
                </a:lnTo>
                <a:lnTo>
                  <a:pt x="3296469" y="331565"/>
                </a:lnTo>
                <a:cubicBezTo>
                  <a:pt x="3296469" y="346551"/>
                  <a:pt x="3299654" y="357135"/>
                  <a:pt x="3306023" y="363316"/>
                </a:cubicBezTo>
                <a:cubicBezTo>
                  <a:pt x="3312392" y="369498"/>
                  <a:pt x="3323444" y="372589"/>
                  <a:pt x="3339179" y="372589"/>
                </a:cubicBezTo>
                <a:lnTo>
                  <a:pt x="3376832" y="372589"/>
                </a:lnTo>
                <a:lnTo>
                  <a:pt x="3376832" y="415861"/>
                </a:lnTo>
                <a:lnTo>
                  <a:pt x="3330750" y="415861"/>
                </a:lnTo>
                <a:cubicBezTo>
                  <a:pt x="3302276" y="415861"/>
                  <a:pt x="3280921" y="409305"/>
                  <a:pt x="3266685" y="396192"/>
                </a:cubicBezTo>
                <a:cubicBezTo>
                  <a:pt x="3252448" y="383079"/>
                  <a:pt x="3245330" y="361537"/>
                  <a:pt x="3245330" y="331565"/>
                </a:cubicBezTo>
                <a:lnTo>
                  <a:pt x="3245330" y="150047"/>
                </a:lnTo>
                <a:lnTo>
                  <a:pt x="3205430" y="150047"/>
                </a:lnTo>
                <a:lnTo>
                  <a:pt x="3205430" y="107899"/>
                </a:lnTo>
                <a:lnTo>
                  <a:pt x="3245330" y="107899"/>
                </a:lnTo>
                <a:close/>
                <a:moveTo>
                  <a:pt x="1206980" y="30346"/>
                </a:moveTo>
                <a:lnTo>
                  <a:pt x="1258120" y="30346"/>
                </a:lnTo>
                <a:lnTo>
                  <a:pt x="1258120" y="107899"/>
                </a:lnTo>
                <a:lnTo>
                  <a:pt x="1338482" y="107899"/>
                </a:lnTo>
                <a:lnTo>
                  <a:pt x="1338482" y="150047"/>
                </a:lnTo>
                <a:lnTo>
                  <a:pt x="1258120" y="150047"/>
                </a:lnTo>
                <a:lnTo>
                  <a:pt x="1258120" y="331565"/>
                </a:lnTo>
                <a:cubicBezTo>
                  <a:pt x="1258120" y="346551"/>
                  <a:pt x="1261304" y="357135"/>
                  <a:pt x="1267673" y="363316"/>
                </a:cubicBezTo>
                <a:cubicBezTo>
                  <a:pt x="1274042" y="369498"/>
                  <a:pt x="1285095" y="372589"/>
                  <a:pt x="1300830" y="372589"/>
                </a:cubicBezTo>
                <a:lnTo>
                  <a:pt x="1338482" y="372589"/>
                </a:lnTo>
                <a:lnTo>
                  <a:pt x="1338482" y="415861"/>
                </a:lnTo>
                <a:lnTo>
                  <a:pt x="1292400" y="415861"/>
                </a:lnTo>
                <a:cubicBezTo>
                  <a:pt x="1263927" y="415861"/>
                  <a:pt x="1242572" y="409305"/>
                  <a:pt x="1228335" y="396192"/>
                </a:cubicBezTo>
                <a:cubicBezTo>
                  <a:pt x="1214098" y="383079"/>
                  <a:pt x="1206980" y="361537"/>
                  <a:pt x="1206980" y="331565"/>
                </a:cubicBezTo>
                <a:lnTo>
                  <a:pt x="1206980" y="150047"/>
                </a:lnTo>
                <a:lnTo>
                  <a:pt x="1167080" y="150047"/>
                </a:lnTo>
                <a:lnTo>
                  <a:pt x="1167080" y="107899"/>
                </a:lnTo>
                <a:lnTo>
                  <a:pt x="1206980" y="107899"/>
                </a:lnTo>
                <a:close/>
                <a:moveTo>
                  <a:pt x="0" y="24164"/>
                </a:moveTo>
                <a:lnTo>
                  <a:pt x="265253" y="24164"/>
                </a:lnTo>
                <a:lnTo>
                  <a:pt x="265253" y="65751"/>
                </a:lnTo>
                <a:lnTo>
                  <a:pt x="158477" y="65751"/>
                </a:lnTo>
                <a:lnTo>
                  <a:pt x="158477" y="415861"/>
                </a:lnTo>
                <a:lnTo>
                  <a:pt x="107338" y="415861"/>
                </a:lnTo>
                <a:lnTo>
                  <a:pt x="107338" y="65751"/>
                </a:lnTo>
                <a:lnTo>
                  <a:pt x="0" y="65751"/>
                </a:lnTo>
                <a:close/>
                <a:moveTo>
                  <a:pt x="1989839" y="0"/>
                </a:moveTo>
                <a:lnTo>
                  <a:pt x="2041541" y="0"/>
                </a:lnTo>
                <a:lnTo>
                  <a:pt x="2041541" y="415861"/>
                </a:lnTo>
                <a:lnTo>
                  <a:pt x="1989839" y="415861"/>
                </a:lnTo>
                <a:lnTo>
                  <a:pt x="1989839" y="357978"/>
                </a:lnTo>
                <a:cubicBezTo>
                  <a:pt x="1979724" y="376335"/>
                  <a:pt x="1964738" y="391415"/>
                  <a:pt x="1944882" y="403217"/>
                </a:cubicBezTo>
                <a:cubicBezTo>
                  <a:pt x="1925025" y="415018"/>
                  <a:pt x="1901797" y="420919"/>
                  <a:pt x="1875197" y="420919"/>
                </a:cubicBezTo>
                <a:cubicBezTo>
                  <a:pt x="1847847" y="420919"/>
                  <a:pt x="1823027" y="414175"/>
                  <a:pt x="1800735" y="400688"/>
                </a:cubicBezTo>
                <a:cubicBezTo>
                  <a:pt x="1778443" y="387200"/>
                  <a:pt x="1760928" y="368280"/>
                  <a:pt x="1748190" y="343928"/>
                </a:cubicBezTo>
                <a:cubicBezTo>
                  <a:pt x="1735452" y="319576"/>
                  <a:pt x="1729083" y="291852"/>
                  <a:pt x="1729083" y="260756"/>
                </a:cubicBezTo>
                <a:cubicBezTo>
                  <a:pt x="1729083" y="229285"/>
                  <a:pt x="1735452" y="201655"/>
                  <a:pt x="1748190" y="177865"/>
                </a:cubicBezTo>
                <a:cubicBezTo>
                  <a:pt x="1760928" y="154074"/>
                  <a:pt x="1778443" y="135623"/>
                  <a:pt x="1800735" y="122510"/>
                </a:cubicBezTo>
                <a:cubicBezTo>
                  <a:pt x="1823027" y="109397"/>
                  <a:pt x="1848035" y="102841"/>
                  <a:pt x="1875759" y="102841"/>
                </a:cubicBezTo>
                <a:cubicBezTo>
                  <a:pt x="1899736" y="102841"/>
                  <a:pt x="1922028" y="108367"/>
                  <a:pt x="1942634" y="119419"/>
                </a:cubicBezTo>
                <a:cubicBezTo>
                  <a:pt x="1963240" y="130471"/>
                  <a:pt x="1978975" y="144989"/>
                  <a:pt x="1989839" y="162972"/>
                </a:cubicBezTo>
                <a:close/>
              </a:path>
            </a:pathLst>
          </a:custGeom>
          <a:solidFill>
            <a:srgbClr val="D10000"/>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2O] TextBox 12" descr="Proven results.">
            <a:extLst>
              <a:ext uri="{FF2B5EF4-FFF2-40B4-BE49-F238E27FC236}">
                <a16:creationId xmlns:a16="http://schemas.microsoft.com/office/drawing/2014/main" id="{5806A3CA-BE31-972C-C053-C1FBB3B48CAC}"/>
              </a:ext>
            </a:extLst>
          </p:cNvPr>
          <p:cNvSpPr/>
          <p:nvPr/>
        </p:nvSpPr>
        <p:spPr>
          <a:xfrm>
            <a:off x="6443150" y="3102993"/>
            <a:ext cx="3964791" cy="420919"/>
          </a:xfrm>
          <a:custGeom>
            <a:avLst/>
            <a:gdLst/>
            <a:ahLst/>
            <a:cxnLst/>
            <a:rect l="l" t="t" r="r" b="b"/>
            <a:pathLst>
              <a:path w="3964791" h="420919">
                <a:moveTo>
                  <a:pt x="3931072" y="349548"/>
                </a:moveTo>
                <a:cubicBezTo>
                  <a:pt x="3940439" y="349548"/>
                  <a:pt x="3948400" y="352920"/>
                  <a:pt x="3954956" y="359664"/>
                </a:cubicBezTo>
                <a:cubicBezTo>
                  <a:pt x="3961513" y="366407"/>
                  <a:pt x="3964791" y="374650"/>
                  <a:pt x="3964791" y="384390"/>
                </a:cubicBezTo>
                <a:cubicBezTo>
                  <a:pt x="3964791" y="394131"/>
                  <a:pt x="3961513" y="402374"/>
                  <a:pt x="3954956" y="409117"/>
                </a:cubicBezTo>
                <a:cubicBezTo>
                  <a:pt x="3948400" y="415861"/>
                  <a:pt x="3940439" y="419233"/>
                  <a:pt x="3931072" y="419233"/>
                </a:cubicBezTo>
                <a:cubicBezTo>
                  <a:pt x="3921332" y="419233"/>
                  <a:pt x="3913089" y="415861"/>
                  <a:pt x="3906346" y="409117"/>
                </a:cubicBezTo>
                <a:cubicBezTo>
                  <a:pt x="3899602" y="402374"/>
                  <a:pt x="3896230" y="394131"/>
                  <a:pt x="3896230" y="384390"/>
                </a:cubicBezTo>
                <a:cubicBezTo>
                  <a:pt x="3896230" y="374650"/>
                  <a:pt x="3899602" y="366407"/>
                  <a:pt x="3906346" y="359664"/>
                </a:cubicBezTo>
                <a:cubicBezTo>
                  <a:pt x="3913089" y="352920"/>
                  <a:pt x="3921332" y="349548"/>
                  <a:pt x="3931072" y="349548"/>
                </a:cubicBezTo>
                <a:close/>
                <a:moveTo>
                  <a:pt x="669398" y="147237"/>
                </a:moveTo>
                <a:cubicBezTo>
                  <a:pt x="650666" y="147237"/>
                  <a:pt x="633526" y="151452"/>
                  <a:pt x="617978" y="159881"/>
                </a:cubicBezTo>
                <a:cubicBezTo>
                  <a:pt x="602430" y="168311"/>
                  <a:pt x="589972" y="181143"/>
                  <a:pt x="580606" y="198377"/>
                </a:cubicBezTo>
                <a:cubicBezTo>
                  <a:pt x="571240" y="215611"/>
                  <a:pt x="566557" y="236591"/>
                  <a:pt x="566557" y="261318"/>
                </a:cubicBezTo>
                <a:cubicBezTo>
                  <a:pt x="566557" y="286420"/>
                  <a:pt x="571146" y="307587"/>
                  <a:pt x="580325" y="324821"/>
                </a:cubicBezTo>
                <a:cubicBezTo>
                  <a:pt x="589504" y="342055"/>
                  <a:pt x="601774" y="354887"/>
                  <a:pt x="617135" y="363316"/>
                </a:cubicBezTo>
                <a:cubicBezTo>
                  <a:pt x="632495" y="371746"/>
                  <a:pt x="649355" y="375961"/>
                  <a:pt x="667712" y="375961"/>
                </a:cubicBezTo>
                <a:cubicBezTo>
                  <a:pt x="686070" y="375961"/>
                  <a:pt x="703304" y="371652"/>
                  <a:pt x="719414" y="363035"/>
                </a:cubicBezTo>
                <a:cubicBezTo>
                  <a:pt x="735524" y="354418"/>
                  <a:pt x="748543" y="341493"/>
                  <a:pt x="758471" y="324259"/>
                </a:cubicBezTo>
                <a:cubicBezTo>
                  <a:pt x="768400" y="307025"/>
                  <a:pt x="773364" y="286045"/>
                  <a:pt x="773364" y="261318"/>
                </a:cubicBezTo>
                <a:cubicBezTo>
                  <a:pt x="773364" y="236591"/>
                  <a:pt x="768493" y="215611"/>
                  <a:pt x="758752" y="198377"/>
                </a:cubicBezTo>
                <a:cubicBezTo>
                  <a:pt x="749011" y="181143"/>
                  <a:pt x="736273" y="168311"/>
                  <a:pt x="720538" y="159881"/>
                </a:cubicBezTo>
                <a:cubicBezTo>
                  <a:pt x="704803" y="151452"/>
                  <a:pt x="687756" y="147237"/>
                  <a:pt x="669398" y="147237"/>
                </a:cubicBezTo>
                <a:close/>
                <a:moveTo>
                  <a:pt x="2397891" y="146113"/>
                </a:moveTo>
                <a:cubicBezTo>
                  <a:pt x="2372039" y="146113"/>
                  <a:pt x="2350029" y="154355"/>
                  <a:pt x="2331858" y="170840"/>
                </a:cubicBezTo>
                <a:cubicBezTo>
                  <a:pt x="2313688" y="187325"/>
                  <a:pt x="2303291" y="210178"/>
                  <a:pt x="2300669" y="239401"/>
                </a:cubicBezTo>
                <a:lnTo>
                  <a:pt x="2495112" y="239401"/>
                </a:lnTo>
                <a:cubicBezTo>
                  <a:pt x="2495112" y="219919"/>
                  <a:pt x="2490803" y="203154"/>
                  <a:pt x="2482187" y="189104"/>
                </a:cubicBezTo>
                <a:cubicBezTo>
                  <a:pt x="2473570" y="175055"/>
                  <a:pt x="2461862" y="164377"/>
                  <a:pt x="2447063" y="157072"/>
                </a:cubicBezTo>
                <a:cubicBezTo>
                  <a:pt x="2432265" y="149766"/>
                  <a:pt x="2415874" y="146113"/>
                  <a:pt x="2397891" y="146113"/>
                </a:cubicBezTo>
                <a:close/>
                <a:moveTo>
                  <a:pt x="1340616" y="146113"/>
                </a:moveTo>
                <a:cubicBezTo>
                  <a:pt x="1314765" y="146113"/>
                  <a:pt x="1292754" y="154355"/>
                  <a:pt x="1274584" y="170840"/>
                </a:cubicBezTo>
                <a:cubicBezTo>
                  <a:pt x="1256413" y="187325"/>
                  <a:pt x="1246016" y="210178"/>
                  <a:pt x="1243394" y="239401"/>
                </a:cubicBezTo>
                <a:lnTo>
                  <a:pt x="1437837" y="239401"/>
                </a:lnTo>
                <a:cubicBezTo>
                  <a:pt x="1437837" y="219919"/>
                  <a:pt x="1433529" y="203154"/>
                  <a:pt x="1424912" y="189104"/>
                </a:cubicBezTo>
                <a:cubicBezTo>
                  <a:pt x="1416295" y="175055"/>
                  <a:pt x="1404587" y="164377"/>
                  <a:pt x="1389788" y="157072"/>
                </a:cubicBezTo>
                <a:cubicBezTo>
                  <a:pt x="1374990" y="149766"/>
                  <a:pt x="1358599" y="146113"/>
                  <a:pt x="1340616" y="146113"/>
                </a:cubicBezTo>
                <a:close/>
                <a:moveTo>
                  <a:pt x="2911841" y="107899"/>
                </a:moveTo>
                <a:lnTo>
                  <a:pt x="2962418" y="107899"/>
                </a:lnTo>
                <a:lnTo>
                  <a:pt x="2962418" y="281549"/>
                </a:lnTo>
                <a:cubicBezTo>
                  <a:pt x="2962418" y="311896"/>
                  <a:pt x="2970099" y="335218"/>
                  <a:pt x="2985459" y="351515"/>
                </a:cubicBezTo>
                <a:cubicBezTo>
                  <a:pt x="3000820" y="367812"/>
                  <a:pt x="3021800" y="375961"/>
                  <a:pt x="3048401" y="375961"/>
                </a:cubicBezTo>
                <a:cubicBezTo>
                  <a:pt x="3075750" y="375961"/>
                  <a:pt x="3097292" y="367531"/>
                  <a:pt x="3113028" y="350672"/>
                </a:cubicBezTo>
                <a:cubicBezTo>
                  <a:pt x="3128763" y="333813"/>
                  <a:pt x="3136631" y="309273"/>
                  <a:pt x="3136631" y="277053"/>
                </a:cubicBezTo>
                <a:lnTo>
                  <a:pt x="3136631" y="107899"/>
                </a:lnTo>
                <a:lnTo>
                  <a:pt x="3187770" y="107899"/>
                </a:lnTo>
                <a:lnTo>
                  <a:pt x="3187770" y="415861"/>
                </a:lnTo>
                <a:lnTo>
                  <a:pt x="3136631" y="415861"/>
                </a:lnTo>
                <a:lnTo>
                  <a:pt x="3136631" y="370341"/>
                </a:lnTo>
                <a:cubicBezTo>
                  <a:pt x="3126890" y="386076"/>
                  <a:pt x="3113308" y="398346"/>
                  <a:pt x="3095887" y="407150"/>
                </a:cubicBezTo>
                <a:cubicBezTo>
                  <a:pt x="3078466" y="415955"/>
                  <a:pt x="3059265" y="420357"/>
                  <a:pt x="3038285" y="420357"/>
                </a:cubicBezTo>
                <a:cubicBezTo>
                  <a:pt x="3014307" y="420357"/>
                  <a:pt x="2992765" y="415393"/>
                  <a:pt x="2973658" y="405465"/>
                </a:cubicBezTo>
                <a:cubicBezTo>
                  <a:pt x="2954551" y="395536"/>
                  <a:pt x="2939471" y="380644"/>
                  <a:pt x="2928419" y="360788"/>
                </a:cubicBezTo>
                <a:cubicBezTo>
                  <a:pt x="2917366" y="340931"/>
                  <a:pt x="2911841" y="316766"/>
                  <a:pt x="2911841" y="288293"/>
                </a:cubicBezTo>
                <a:close/>
                <a:moveTo>
                  <a:pt x="858822" y="107899"/>
                </a:moveTo>
                <a:lnTo>
                  <a:pt x="913895" y="107899"/>
                </a:lnTo>
                <a:lnTo>
                  <a:pt x="1009993" y="368655"/>
                </a:lnTo>
                <a:lnTo>
                  <a:pt x="1105529" y="107899"/>
                </a:lnTo>
                <a:lnTo>
                  <a:pt x="1160041" y="107899"/>
                </a:lnTo>
                <a:lnTo>
                  <a:pt x="1039216" y="415861"/>
                </a:lnTo>
                <a:lnTo>
                  <a:pt x="979647" y="415861"/>
                </a:lnTo>
                <a:close/>
                <a:moveTo>
                  <a:pt x="3721779" y="102841"/>
                </a:moveTo>
                <a:cubicBezTo>
                  <a:pt x="3755873" y="102841"/>
                  <a:pt x="3783410" y="111458"/>
                  <a:pt x="3804390" y="128692"/>
                </a:cubicBezTo>
                <a:cubicBezTo>
                  <a:pt x="3825370" y="145926"/>
                  <a:pt x="3836610" y="169529"/>
                  <a:pt x="3838108" y="199501"/>
                </a:cubicBezTo>
                <a:lnTo>
                  <a:pt x="3786969" y="199501"/>
                </a:lnTo>
                <a:cubicBezTo>
                  <a:pt x="3785844" y="183391"/>
                  <a:pt x="3779382" y="170465"/>
                  <a:pt x="3767580" y="160724"/>
                </a:cubicBezTo>
                <a:cubicBezTo>
                  <a:pt x="3755779" y="150984"/>
                  <a:pt x="3739950" y="146113"/>
                  <a:pt x="3720094" y="146113"/>
                </a:cubicBezTo>
                <a:cubicBezTo>
                  <a:pt x="3701736" y="146113"/>
                  <a:pt x="3687124" y="150047"/>
                  <a:pt x="3676260" y="157915"/>
                </a:cubicBezTo>
                <a:cubicBezTo>
                  <a:pt x="3665395" y="165782"/>
                  <a:pt x="3659962" y="176085"/>
                  <a:pt x="3659962" y="188823"/>
                </a:cubicBezTo>
                <a:cubicBezTo>
                  <a:pt x="3659962" y="198939"/>
                  <a:pt x="3663240" y="207275"/>
                  <a:pt x="3669797" y="213831"/>
                </a:cubicBezTo>
                <a:cubicBezTo>
                  <a:pt x="3676353" y="220387"/>
                  <a:pt x="3684596" y="225633"/>
                  <a:pt x="3694524" y="229566"/>
                </a:cubicBezTo>
                <a:cubicBezTo>
                  <a:pt x="3704452" y="233500"/>
                  <a:pt x="3718220" y="237902"/>
                  <a:pt x="3735829" y="242773"/>
                </a:cubicBezTo>
                <a:cubicBezTo>
                  <a:pt x="3757933" y="248767"/>
                  <a:pt x="3775916" y="254668"/>
                  <a:pt x="3789778" y="260475"/>
                </a:cubicBezTo>
                <a:cubicBezTo>
                  <a:pt x="3803641" y="266282"/>
                  <a:pt x="3815536" y="274993"/>
                  <a:pt x="3825464" y="286607"/>
                </a:cubicBezTo>
                <a:cubicBezTo>
                  <a:pt x="3835392" y="298221"/>
                  <a:pt x="3840544" y="313394"/>
                  <a:pt x="3840918" y="332127"/>
                </a:cubicBezTo>
                <a:cubicBezTo>
                  <a:pt x="3840918" y="348986"/>
                  <a:pt x="3836235" y="364159"/>
                  <a:pt x="3826869" y="377647"/>
                </a:cubicBezTo>
                <a:cubicBezTo>
                  <a:pt x="3817502" y="391134"/>
                  <a:pt x="3804296" y="401718"/>
                  <a:pt x="3787250" y="409398"/>
                </a:cubicBezTo>
                <a:cubicBezTo>
                  <a:pt x="3770203" y="417079"/>
                  <a:pt x="3750628" y="420919"/>
                  <a:pt x="3728523" y="420919"/>
                </a:cubicBezTo>
                <a:cubicBezTo>
                  <a:pt x="3704920" y="420919"/>
                  <a:pt x="3683752" y="416891"/>
                  <a:pt x="3665020" y="408836"/>
                </a:cubicBezTo>
                <a:cubicBezTo>
                  <a:pt x="3646288" y="400781"/>
                  <a:pt x="3631489" y="389542"/>
                  <a:pt x="3620624" y="375118"/>
                </a:cubicBezTo>
                <a:cubicBezTo>
                  <a:pt x="3609759" y="360694"/>
                  <a:pt x="3603765" y="344116"/>
                  <a:pt x="3602641" y="325383"/>
                </a:cubicBezTo>
                <a:lnTo>
                  <a:pt x="3655466" y="325383"/>
                </a:lnTo>
                <a:cubicBezTo>
                  <a:pt x="3656965" y="340744"/>
                  <a:pt x="3664177" y="353295"/>
                  <a:pt x="3677102" y="363035"/>
                </a:cubicBezTo>
                <a:cubicBezTo>
                  <a:pt x="3690028" y="372776"/>
                  <a:pt x="3706981" y="377647"/>
                  <a:pt x="3727961" y="377647"/>
                </a:cubicBezTo>
                <a:cubicBezTo>
                  <a:pt x="3747443" y="377647"/>
                  <a:pt x="3762804" y="373338"/>
                  <a:pt x="3774043" y="364721"/>
                </a:cubicBezTo>
                <a:cubicBezTo>
                  <a:pt x="3785283" y="356104"/>
                  <a:pt x="3790902" y="345240"/>
                  <a:pt x="3790902" y="332127"/>
                </a:cubicBezTo>
                <a:cubicBezTo>
                  <a:pt x="3790902" y="318639"/>
                  <a:pt x="3784908" y="308618"/>
                  <a:pt x="3772919" y="302061"/>
                </a:cubicBezTo>
                <a:cubicBezTo>
                  <a:pt x="3760930" y="295505"/>
                  <a:pt x="3742385" y="289042"/>
                  <a:pt x="3717284" y="282673"/>
                </a:cubicBezTo>
                <a:cubicBezTo>
                  <a:pt x="3694430" y="276679"/>
                  <a:pt x="3675792" y="270591"/>
                  <a:pt x="3661367" y="264409"/>
                </a:cubicBezTo>
                <a:cubicBezTo>
                  <a:pt x="3646943" y="258227"/>
                  <a:pt x="3634580" y="249048"/>
                  <a:pt x="3624277" y="236872"/>
                </a:cubicBezTo>
                <a:cubicBezTo>
                  <a:pt x="3613974" y="224696"/>
                  <a:pt x="3608822" y="208680"/>
                  <a:pt x="3608822" y="188823"/>
                </a:cubicBezTo>
                <a:cubicBezTo>
                  <a:pt x="3608822" y="173088"/>
                  <a:pt x="3613506" y="158664"/>
                  <a:pt x="3622872" y="145551"/>
                </a:cubicBezTo>
                <a:cubicBezTo>
                  <a:pt x="3632238" y="132438"/>
                  <a:pt x="3645538" y="122042"/>
                  <a:pt x="3662772" y="114361"/>
                </a:cubicBezTo>
                <a:cubicBezTo>
                  <a:pt x="3680006" y="106681"/>
                  <a:pt x="3699675" y="102841"/>
                  <a:pt x="3721779" y="102841"/>
                </a:cubicBezTo>
                <a:close/>
                <a:moveTo>
                  <a:pt x="2721655" y="102841"/>
                </a:moveTo>
                <a:cubicBezTo>
                  <a:pt x="2755748" y="102841"/>
                  <a:pt x="2783285" y="111458"/>
                  <a:pt x="2804265" y="128692"/>
                </a:cubicBezTo>
                <a:cubicBezTo>
                  <a:pt x="2825245" y="145926"/>
                  <a:pt x="2836485" y="169529"/>
                  <a:pt x="2837984" y="199501"/>
                </a:cubicBezTo>
                <a:lnTo>
                  <a:pt x="2786844" y="199501"/>
                </a:lnTo>
                <a:cubicBezTo>
                  <a:pt x="2785720" y="183391"/>
                  <a:pt x="2779257" y="170465"/>
                  <a:pt x="2767456" y="160724"/>
                </a:cubicBezTo>
                <a:cubicBezTo>
                  <a:pt x="2755654" y="150984"/>
                  <a:pt x="2739825" y="146113"/>
                  <a:pt x="2719969" y="146113"/>
                </a:cubicBezTo>
                <a:cubicBezTo>
                  <a:pt x="2701611" y="146113"/>
                  <a:pt x="2687000" y="150047"/>
                  <a:pt x="2676135" y="157915"/>
                </a:cubicBezTo>
                <a:cubicBezTo>
                  <a:pt x="2665270" y="165782"/>
                  <a:pt x="2659838" y="176085"/>
                  <a:pt x="2659838" y="188823"/>
                </a:cubicBezTo>
                <a:cubicBezTo>
                  <a:pt x="2659838" y="198939"/>
                  <a:pt x="2663116" y="207275"/>
                  <a:pt x="2669672" y="213831"/>
                </a:cubicBezTo>
                <a:cubicBezTo>
                  <a:pt x="2676228" y="220387"/>
                  <a:pt x="2684471" y="225633"/>
                  <a:pt x="2694399" y="229566"/>
                </a:cubicBezTo>
                <a:cubicBezTo>
                  <a:pt x="2704327" y="233500"/>
                  <a:pt x="2718095" y="237902"/>
                  <a:pt x="2735704" y="242773"/>
                </a:cubicBezTo>
                <a:cubicBezTo>
                  <a:pt x="2757808" y="248767"/>
                  <a:pt x="2775792" y="254668"/>
                  <a:pt x="2789654" y="260475"/>
                </a:cubicBezTo>
                <a:cubicBezTo>
                  <a:pt x="2803516" y="266282"/>
                  <a:pt x="2815411" y="274993"/>
                  <a:pt x="2825339" y="286607"/>
                </a:cubicBezTo>
                <a:cubicBezTo>
                  <a:pt x="2835267" y="298221"/>
                  <a:pt x="2840419" y="313394"/>
                  <a:pt x="2840793" y="332127"/>
                </a:cubicBezTo>
                <a:cubicBezTo>
                  <a:pt x="2840793" y="348986"/>
                  <a:pt x="2836110" y="364159"/>
                  <a:pt x="2826744" y="377647"/>
                </a:cubicBezTo>
                <a:cubicBezTo>
                  <a:pt x="2817378" y="391134"/>
                  <a:pt x="2804171" y="401718"/>
                  <a:pt x="2787125" y="409398"/>
                </a:cubicBezTo>
                <a:cubicBezTo>
                  <a:pt x="2770078" y="417079"/>
                  <a:pt x="2750503" y="420919"/>
                  <a:pt x="2728399" y="420919"/>
                </a:cubicBezTo>
                <a:cubicBezTo>
                  <a:pt x="2704796" y="420919"/>
                  <a:pt x="2683628" y="416891"/>
                  <a:pt x="2664895" y="408836"/>
                </a:cubicBezTo>
                <a:cubicBezTo>
                  <a:pt x="2646163" y="400781"/>
                  <a:pt x="2631364" y="389542"/>
                  <a:pt x="2620499" y="375118"/>
                </a:cubicBezTo>
                <a:cubicBezTo>
                  <a:pt x="2609634" y="360694"/>
                  <a:pt x="2603640" y="344116"/>
                  <a:pt x="2602516" y="325383"/>
                </a:cubicBezTo>
                <a:lnTo>
                  <a:pt x="2655342" y="325383"/>
                </a:lnTo>
                <a:cubicBezTo>
                  <a:pt x="2656840" y="340744"/>
                  <a:pt x="2664052" y="353295"/>
                  <a:pt x="2676978" y="363035"/>
                </a:cubicBezTo>
                <a:cubicBezTo>
                  <a:pt x="2689903" y="372776"/>
                  <a:pt x="2706856" y="377647"/>
                  <a:pt x="2727837" y="377647"/>
                </a:cubicBezTo>
                <a:cubicBezTo>
                  <a:pt x="2747318" y="377647"/>
                  <a:pt x="2762679" y="373338"/>
                  <a:pt x="2773918" y="364721"/>
                </a:cubicBezTo>
                <a:cubicBezTo>
                  <a:pt x="2785158" y="356104"/>
                  <a:pt x="2790778" y="345240"/>
                  <a:pt x="2790778" y="332127"/>
                </a:cubicBezTo>
                <a:cubicBezTo>
                  <a:pt x="2790778" y="318639"/>
                  <a:pt x="2784783" y="308618"/>
                  <a:pt x="2772794" y="302061"/>
                </a:cubicBezTo>
                <a:cubicBezTo>
                  <a:pt x="2760806" y="295505"/>
                  <a:pt x="2742260" y="289042"/>
                  <a:pt x="2717159" y="282673"/>
                </a:cubicBezTo>
                <a:cubicBezTo>
                  <a:pt x="2694305" y="276679"/>
                  <a:pt x="2675666" y="270591"/>
                  <a:pt x="2661242" y="264409"/>
                </a:cubicBezTo>
                <a:cubicBezTo>
                  <a:pt x="2646818" y="258227"/>
                  <a:pt x="2634455" y="249048"/>
                  <a:pt x="2624152" y="236872"/>
                </a:cubicBezTo>
                <a:cubicBezTo>
                  <a:pt x="2613849" y="224696"/>
                  <a:pt x="2608698" y="208680"/>
                  <a:pt x="2608698" y="188823"/>
                </a:cubicBezTo>
                <a:cubicBezTo>
                  <a:pt x="2608698" y="173088"/>
                  <a:pt x="2613381" y="158664"/>
                  <a:pt x="2622747" y="145551"/>
                </a:cubicBezTo>
                <a:cubicBezTo>
                  <a:pt x="2632113" y="132438"/>
                  <a:pt x="2645413" y="122042"/>
                  <a:pt x="2662647" y="114361"/>
                </a:cubicBezTo>
                <a:cubicBezTo>
                  <a:pt x="2679881" y="106681"/>
                  <a:pt x="2699550" y="102841"/>
                  <a:pt x="2721655" y="102841"/>
                </a:cubicBezTo>
                <a:close/>
                <a:moveTo>
                  <a:pt x="2400138" y="102841"/>
                </a:moveTo>
                <a:cubicBezTo>
                  <a:pt x="2429361" y="102841"/>
                  <a:pt x="2455212" y="109210"/>
                  <a:pt x="2477691" y="121948"/>
                </a:cubicBezTo>
                <a:cubicBezTo>
                  <a:pt x="2500170" y="134686"/>
                  <a:pt x="2517497" y="152201"/>
                  <a:pt x="2529674" y="174493"/>
                </a:cubicBezTo>
                <a:cubicBezTo>
                  <a:pt x="2541850" y="196784"/>
                  <a:pt x="2547938" y="221980"/>
                  <a:pt x="2547938" y="250078"/>
                </a:cubicBezTo>
                <a:cubicBezTo>
                  <a:pt x="2547938" y="259819"/>
                  <a:pt x="2547376" y="270122"/>
                  <a:pt x="2546252" y="280987"/>
                </a:cubicBezTo>
                <a:lnTo>
                  <a:pt x="2300107" y="280987"/>
                </a:lnTo>
                <a:cubicBezTo>
                  <a:pt x="2301980" y="311334"/>
                  <a:pt x="2312376" y="335030"/>
                  <a:pt x="2331296" y="352077"/>
                </a:cubicBezTo>
                <a:cubicBezTo>
                  <a:pt x="2350216" y="369123"/>
                  <a:pt x="2373164" y="377647"/>
                  <a:pt x="2400138" y="377647"/>
                </a:cubicBezTo>
                <a:cubicBezTo>
                  <a:pt x="2422243" y="377647"/>
                  <a:pt x="2440694" y="372495"/>
                  <a:pt x="2455493" y="362192"/>
                </a:cubicBezTo>
                <a:cubicBezTo>
                  <a:pt x="2470291" y="351890"/>
                  <a:pt x="2480688" y="338121"/>
                  <a:pt x="2486682" y="320887"/>
                </a:cubicBezTo>
                <a:lnTo>
                  <a:pt x="2541756" y="320887"/>
                </a:lnTo>
                <a:cubicBezTo>
                  <a:pt x="2533514" y="350485"/>
                  <a:pt x="2517029" y="374556"/>
                  <a:pt x="2492302" y="393101"/>
                </a:cubicBezTo>
                <a:cubicBezTo>
                  <a:pt x="2467576" y="411646"/>
                  <a:pt x="2436854" y="420919"/>
                  <a:pt x="2400138" y="420919"/>
                </a:cubicBezTo>
                <a:cubicBezTo>
                  <a:pt x="2370916" y="420919"/>
                  <a:pt x="2344784" y="414362"/>
                  <a:pt x="2321743" y="401250"/>
                </a:cubicBezTo>
                <a:cubicBezTo>
                  <a:pt x="2298702" y="388137"/>
                  <a:pt x="2280625" y="369498"/>
                  <a:pt x="2267512" y="345333"/>
                </a:cubicBezTo>
                <a:cubicBezTo>
                  <a:pt x="2254399" y="321168"/>
                  <a:pt x="2247843" y="293163"/>
                  <a:pt x="2247843" y="261318"/>
                </a:cubicBezTo>
                <a:cubicBezTo>
                  <a:pt x="2247843" y="229473"/>
                  <a:pt x="2254212" y="201561"/>
                  <a:pt x="2266950" y="177584"/>
                </a:cubicBezTo>
                <a:cubicBezTo>
                  <a:pt x="2279688" y="153606"/>
                  <a:pt x="2297578" y="135155"/>
                  <a:pt x="2320619" y="122229"/>
                </a:cubicBezTo>
                <a:cubicBezTo>
                  <a:pt x="2343660" y="109304"/>
                  <a:pt x="2370166" y="102841"/>
                  <a:pt x="2400138" y="102841"/>
                </a:cubicBezTo>
                <a:close/>
                <a:moveTo>
                  <a:pt x="1342863" y="102841"/>
                </a:moveTo>
                <a:cubicBezTo>
                  <a:pt x="1372086" y="102841"/>
                  <a:pt x="1397937" y="109210"/>
                  <a:pt x="1420416" y="121948"/>
                </a:cubicBezTo>
                <a:cubicBezTo>
                  <a:pt x="1442895" y="134686"/>
                  <a:pt x="1460223" y="152201"/>
                  <a:pt x="1472399" y="174493"/>
                </a:cubicBezTo>
                <a:cubicBezTo>
                  <a:pt x="1484575" y="196784"/>
                  <a:pt x="1490663" y="221980"/>
                  <a:pt x="1490663" y="250078"/>
                </a:cubicBezTo>
                <a:cubicBezTo>
                  <a:pt x="1490663" y="259819"/>
                  <a:pt x="1490101" y="270122"/>
                  <a:pt x="1488977" y="280987"/>
                </a:cubicBezTo>
                <a:lnTo>
                  <a:pt x="1242832" y="280987"/>
                </a:lnTo>
                <a:cubicBezTo>
                  <a:pt x="1244705" y="311334"/>
                  <a:pt x="1255102" y="335030"/>
                  <a:pt x="1274022" y="352077"/>
                </a:cubicBezTo>
                <a:cubicBezTo>
                  <a:pt x="1292941" y="369123"/>
                  <a:pt x="1315889" y="377647"/>
                  <a:pt x="1342863" y="377647"/>
                </a:cubicBezTo>
                <a:cubicBezTo>
                  <a:pt x="1364968" y="377647"/>
                  <a:pt x="1383419" y="372495"/>
                  <a:pt x="1398218" y="362192"/>
                </a:cubicBezTo>
                <a:cubicBezTo>
                  <a:pt x="1413017" y="351890"/>
                  <a:pt x="1423413" y="338121"/>
                  <a:pt x="1429408" y="320887"/>
                </a:cubicBezTo>
                <a:lnTo>
                  <a:pt x="1484481" y="320887"/>
                </a:lnTo>
                <a:cubicBezTo>
                  <a:pt x="1476239" y="350485"/>
                  <a:pt x="1459754" y="374556"/>
                  <a:pt x="1435027" y="393101"/>
                </a:cubicBezTo>
                <a:cubicBezTo>
                  <a:pt x="1410300" y="411646"/>
                  <a:pt x="1379579" y="420919"/>
                  <a:pt x="1342863" y="420919"/>
                </a:cubicBezTo>
                <a:cubicBezTo>
                  <a:pt x="1313641" y="420919"/>
                  <a:pt x="1287509" y="414362"/>
                  <a:pt x="1264468" y="401250"/>
                </a:cubicBezTo>
                <a:cubicBezTo>
                  <a:pt x="1241427" y="388137"/>
                  <a:pt x="1223350" y="369498"/>
                  <a:pt x="1210237" y="345333"/>
                </a:cubicBezTo>
                <a:cubicBezTo>
                  <a:pt x="1197124" y="321168"/>
                  <a:pt x="1190568" y="293163"/>
                  <a:pt x="1190568" y="261318"/>
                </a:cubicBezTo>
                <a:cubicBezTo>
                  <a:pt x="1190568" y="229473"/>
                  <a:pt x="1196937" y="201561"/>
                  <a:pt x="1209675" y="177584"/>
                </a:cubicBezTo>
                <a:cubicBezTo>
                  <a:pt x="1222413" y="153606"/>
                  <a:pt x="1240303" y="135155"/>
                  <a:pt x="1263344" y="122229"/>
                </a:cubicBezTo>
                <a:cubicBezTo>
                  <a:pt x="1286385" y="109304"/>
                  <a:pt x="1312891" y="102841"/>
                  <a:pt x="1342863" y="102841"/>
                </a:cubicBezTo>
                <a:close/>
                <a:moveTo>
                  <a:pt x="669960" y="102841"/>
                </a:moveTo>
                <a:cubicBezTo>
                  <a:pt x="699183" y="102841"/>
                  <a:pt x="725596" y="109304"/>
                  <a:pt x="749199" y="122229"/>
                </a:cubicBezTo>
                <a:cubicBezTo>
                  <a:pt x="772802" y="135155"/>
                  <a:pt x="791440" y="153606"/>
                  <a:pt x="805115" y="177584"/>
                </a:cubicBezTo>
                <a:cubicBezTo>
                  <a:pt x="818790" y="201561"/>
                  <a:pt x="825627" y="229473"/>
                  <a:pt x="825627" y="261318"/>
                </a:cubicBezTo>
                <a:cubicBezTo>
                  <a:pt x="825627" y="293163"/>
                  <a:pt x="818603" y="321168"/>
                  <a:pt x="804553" y="345333"/>
                </a:cubicBezTo>
                <a:cubicBezTo>
                  <a:pt x="790504" y="369498"/>
                  <a:pt x="771490" y="388137"/>
                  <a:pt x="747513" y="401250"/>
                </a:cubicBezTo>
                <a:cubicBezTo>
                  <a:pt x="723535" y="414362"/>
                  <a:pt x="696935" y="420919"/>
                  <a:pt x="667712" y="420919"/>
                </a:cubicBezTo>
                <a:cubicBezTo>
                  <a:pt x="638864" y="420919"/>
                  <a:pt x="612732" y="414362"/>
                  <a:pt x="589317" y="401250"/>
                </a:cubicBezTo>
                <a:cubicBezTo>
                  <a:pt x="565901" y="388137"/>
                  <a:pt x="547543" y="369498"/>
                  <a:pt x="534243" y="345333"/>
                </a:cubicBezTo>
                <a:cubicBezTo>
                  <a:pt x="520943" y="321168"/>
                  <a:pt x="514293" y="293163"/>
                  <a:pt x="514293" y="261318"/>
                </a:cubicBezTo>
                <a:cubicBezTo>
                  <a:pt x="514293" y="229847"/>
                  <a:pt x="521131" y="202030"/>
                  <a:pt x="534805" y="177865"/>
                </a:cubicBezTo>
                <a:cubicBezTo>
                  <a:pt x="548480" y="153700"/>
                  <a:pt x="567119" y="135155"/>
                  <a:pt x="590722" y="122229"/>
                </a:cubicBezTo>
                <a:cubicBezTo>
                  <a:pt x="614325" y="109304"/>
                  <a:pt x="640738" y="102841"/>
                  <a:pt x="669960" y="102841"/>
                </a:cubicBezTo>
                <a:close/>
                <a:moveTo>
                  <a:pt x="2208010" y="102279"/>
                </a:moveTo>
                <a:lnTo>
                  <a:pt x="2208010" y="155105"/>
                </a:lnTo>
                <a:lnTo>
                  <a:pt x="2194522" y="155105"/>
                </a:lnTo>
                <a:cubicBezTo>
                  <a:pt x="2137201" y="155105"/>
                  <a:pt x="2108540" y="186201"/>
                  <a:pt x="2108540" y="248393"/>
                </a:cubicBezTo>
                <a:lnTo>
                  <a:pt x="2108540" y="415861"/>
                </a:lnTo>
                <a:lnTo>
                  <a:pt x="2057400" y="415861"/>
                </a:lnTo>
                <a:lnTo>
                  <a:pt x="2057400" y="107899"/>
                </a:lnTo>
                <a:lnTo>
                  <a:pt x="2108540" y="107899"/>
                </a:lnTo>
                <a:lnTo>
                  <a:pt x="2108540" y="157915"/>
                </a:lnTo>
                <a:cubicBezTo>
                  <a:pt x="2117531" y="140306"/>
                  <a:pt x="2130363" y="126631"/>
                  <a:pt x="2147035" y="116890"/>
                </a:cubicBezTo>
                <a:cubicBezTo>
                  <a:pt x="2163707" y="107149"/>
                  <a:pt x="2184032" y="102279"/>
                  <a:pt x="2208010" y="102279"/>
                </a:cubicBezTo>
                <a:close/>
                <a:moveTo>
                  <a:pt x="1712148" y="102279"/>
                </a:moveTo>
                <a:cubicBezTo>
                  <a:pt x="1749613" y="102279"/>
                  <a:pt x="1779959" y="113612"/>
                  <a:pt x="1803188" y="136278"/>
                </a:cubicBezTo>
                <a:cubicBezTo>
                  <a:pt x="1826416" y="158945"/>
                  <a:pt x="1838030" y="191633"/>
                  <a:pt x="1838030" y="234343"/>
                </a:cubicBezTo>
                <a:lnTo>
                  <a:pt x="1838030" y="415861"/>
                </a:lnTo>
                <a:lnTo>
                  <a:pt x="1787452" y="415861"/>
                </a:lnTo>
                <a:lnTo>
                  <a:pt x="1787452" y="241649"/>
                </a:lnTo>
                <a:cubicBezTo>
                  <a:pt x="1787452" y="210928"/>
                  <a:pt x="1779772" y="187418"/>
                  <a:pt x="1764411" y="171121"/>
                </a:cubicBezTo>
                <a:cubicBezTo>
                  <a:pt x="1749051" y="154824"/>
                  <a:pt x="1728070" y="146675"/>
                  <a:pt x="1701470" y="146675"/>
                </a:cubicBezTo>
                <a:cubicBezTo>
                  <a:pt x="1674495" y="146675"/>
                  <a:pt x="1653047" y="155105"/>
                  <a:pt x="1637124" y="171964"/>
                </a:cubicBezTo>
                <a:cubicBezTo>
                  <a:pt x="1621202" y="188823"/>
                  <a:pt x="1613240" y="213363"/>
                  <a:pt x="1613240" y="245583"/>
                </a:cubicBezTo>
                <a:lnTo>
                  <a:pt x="1613240" y="415861"/>
                </a:lnTo>
                <a:lnTo>
                  <a:pt x="1562100" y="415861"/>
                </a:lnTo>
                <a:lnTo>
                  <a:pt x="1562100" y="107899"/>
                </a:lnTo>
                <a:lnTo>
                  <a:pt x="1613240" y="107899"/>
                </a:lnTo>
                <a:lnTo>
                  <a:pt x="1613240" y="151733"/>
                </a:lnTo>
                <a:cubicBezTo>
                  <a:pt x="1623356" y="135998"/>
                  <a:pt x="1637124" y="123821"/>
                  <a:pt x="1654545" y="115204"/>
                </a:cubicBezTo>
                <a:cubicBezTo>
                  <a:pt x="1671967" y="106587"/>
                  <a:pt x="1691167" y="102279"/>
                  <a:pt x="1712148" y="102279"/>
                </a:cubicBezTo>
                <a:close/>
                <a:moveTo>
                  <a:pt x="474460" y="102279"/>
                </a:moveTo>
                <a:lnTo>
                  <a:pt x="474460" y="155105"/>
                </a:lnTo>
                <a:lnTo>
                  <a:pt x="460972" y="155105"/>
                </a:lnTo>
                <a:cubicBezTo>
                  <a:pt x="403651" y="155105"/>
                  <a:pt x="374990" y="186201"/>
                  <a:pt x="374990" y="248393"/>
                </a:cubicBezTo>
                <a:lnTo>
                  <a:pt x="374990" y="415861"/>
                </a:lnTo>
                <a:lnTo>
                  <a:pt x="323850" y="415861"/>
                </a:lnTo>
                <a:lnTo>
                  <a:pt x="323850" y="107899"/>
                </a:lnTo>
                <a:lnTo>
                  <a:pt x="374990" y="107899"/>
                </a:lnTo>
                <a:lnTo>
                  <a:pt x="374990" y="157915"/>
                </a:lnTo>
                <a:cubicBezTo>
                  <a:pt x="383982" y="140306"/>
                  <a:pt x="396813" y="126631"/>
                  <a:pt x="413485" y="116890"/>
                </a:cubicBezTo>
                <a:cubicBezTo>
                  <a:pt x="430157" y="107149"/>
                  <a:pt x="450482" y="102279"/>
                  <a:pt x="474460" y="102279"/>
                </a:cubicBezTo>
                <a:close/>
                <a:moveTo>
                  <a:pt x="51140" y="66313"/>
                </a:moveTo>
                <a:lnTo>
                  <a:pt x="51140" y="210178"/>
                </a:lnTo>
                <a:lnTo>
                  <a:pt x="126445" y="210178"/>
                </a:lnTo>
                <a:cubicBezTo>
                  <a:pt x="154918" y="210178"/>
                  <a:pt x="175899" y="203996"/>
                  <a:pt x="189386" y="191633"/>
                </a:cubicBezTo>
                <a:cubicBezTo>
                  <a:pt x="202873" y="179270"/>
                  <a:pt x="209617" y="161661"/>
                  <a:pt x="209617" y="138807"/>
                </a:cubicBezTo>
                <a:cubicBezTo>
                  <a:pt x="209617" y="90478"/>
                  <a:pt x="181893" y="66313"/>
                  <a:pt x="126445" y="66313"/>
                </a:cubicBezTo>
                <a:close/>
                <a:moveTo>
                  <a:pt x="3430715" y="30346"/>
                </a:moveTo>
                <a:lnTo>
                  <a:pt x="3481854" y="30346"/>
                </a:lnTo>
                <a:lnTo>
                  <a:pt x="3481854" y="107899"/>
                </a:lnTo>
                <a:lnTo>
                  <a:pt x="3562217" y="107899"/>
                </a:lnTo>
                <a:lnTo>
                  <a:pt x="3562217" y="150047"/>
                </a:lnTo>
                <a:lnTo>
                  <a:pt x="3481854" y="150047"/>
                </a:lnTo>
                <a:lnTo>
                  <a:pt x="3481854" y="331565"/>
                </a:lnTo>
                <a:cubicBezTo>
                  <a:pt x="3481854" y="346551"/>
                  <a:pt x="3485039" y="357135"/>
                  <a:pt x="3491408" y="363316"/>
                </a:cubicBezTo>
                <a:cubicBezTo>
                  <a:pt x="3497777" y="369498"/>
                  <a:pt x="3508829" y="372589"/>
                  <a:pt x="3524564" y="372589"/>
                </a:cubicBezTo>
                <a:lnTo>
                  <a:pt x="3562217" y="372589"/>
                </a:lnTo>
                <a:lnTo>
                  <a:pt x="3562217" y="415861"/>
                </a:lnTo>
                <a:lnTo>
                  <a:pt x="3516135" y="415861"/>
                </a:lnTo>
                <a:cubicBezTo>
                  <a:pt x="3487661" y="415861"/>
                  <a:pt x="3466306" y="409305"/>
                  <a:pt x="3452070" y="396192"/>
                </a:cubicBezTo>
                <a:cubicBezTo>
                  <a:pt x="3437833" y="383079"/>
                  <a:pt x="3430715" y="361537"/>
                  <a:pt x="3430715" y="331565"/>
                </a:cubicBezTo>
                <a:lnTo>
                  <a:pt x="3430715" y="150047"/>
                </a:lnTo>
                <a:lnTo>
                  <a:pt x="3390815" y="150047"/>
                </a:lnTo>
                <a:lnTo>
                  <a:pt x="3390815" y="107899"/>
                </a:lnTo>
                <a:lnTo>
                  <a:pt x="3430715" y="107899"/>
                </a:lnTo>
                <a:close/>
                <a:moveTo>
                  <a:pt x="0" y="24164"/>
                </a:moveTo>
                <a:lnTo>
                  <a:pt x="126445" y="24164"/>
                </a:lnTo>
                <a:cubicBezTo>
                  <a:pt x="170653" y="24164"/>
                  <a:pt x="204278" y="34842"/>
                  <a:pt x="227319" y="56197"/>
                </a:cubicBezTo>
                <a:cubicBezTo>
                  <a:pt x="250360" y="77552"/>
                  <a:pt x="261881" y="105089"/>
                  <a:pt x="261881" y="138807"/>
                </a:cubicBezTo>
                <a:cubicBezTo>
                  <a:pt x="261881" y="171402"/>
                  <a:pt x="250735" y="198470"/>
                  <a:pt x="228443" y="220013"/>
                </a:cubicBezTo>
                <a:cubicBezTo>
                  <a:pt x="206152" y="241555"/>
                  <a:pt x="172152" y="252326"/>
                  <a:pt x="126445" y="252326"/>
                </a:cubicBezTo>
                <a:lnTo>
                  <a:pt x="51140" y="252326"/>
                </a:lnTo>
                <a:lnTo>
                  <a:pt x="51140" y="415861"/>
                </a:lnTo>
                <a:lnTo>
                  <a:pt x="0" y="415861"/>
                </a:lnTo>
                <a:close/>
                <a:moveTo>
                  <a:pt x="3276600" y="0"/>
                </a:moveTo>
                <a:lnTo>
                  <a:pt x="3327740" y="0"/>
                </a:lnTo>
                <a:lnTo>
                  <a:pt x="3327740" y="415861"/>
                </a:lnTo>
                <a:lnTo>
                  <a:pt x="3276600" y="415861"/>
                </a:lnTo>
                <a:close/>
              </a:path>
            </a:pathLst>
          </a:custGeom>
          <a:solidFill>
            <a:srgbClr val="D10000"/>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
        <p:nvSpPr>
          <p:cNvPr id="6" name="TextBox 5">
            <a:extLst>
              <a:ext uri="{FF2B5EF4-FFF2-40B4-BE49-F238E27FC236}">
                <a16:creationId xmlns:a16="http://schemas.microsoft.com/office/drawing/2014/main" id="{BB162C5B-8118-5450-C5D8-7145568F608A}"/>
              </a:ext>
            </a:extLst>
          </p:cNvPr>
          <p:cNvSpPr txBox="1"/>
          <p:nvPr/>
        </p:nvSpPr>
        <p:spPr>
          <a:xfrm>
            <a:off x="476250" y="5867401"/>
            <a:ext cx="7524750" cy="603249"/>
          </a:xfrm>
          <a:prstGeom prst="rect">
            <a:avLst/>
          </a:prstGeom>
          <a:noFill/>
        </p:spPr>
        <p:txBody>
          <a:bodyPr wrap="square" lIns="0" tIns="0" rIns="0" bIns="0" rtlCol="0">
            <a:noAutofit/>
          </a:bodyPr>
          <a:lstStyle/>
          <a:p>
            <a:pPr>
              <a:lnSpc>
                <a:spcPct val="110000"/>
              </a:lnSpc>
            </a:pPr>
            <a:r>
              <a:rPr sz="800">
                <a:solidFill>
                  <a:schemeClr val="tx1"/>
                </a:solidFill>
              </a:rPr>
              <a:t>©</a:t>
            </a:r>
            <a:fld id="{F219F77C-5E31-4913-A011-E9150621E093}" type="datetimeyyyy">
              <a:rPr lang="en-US" sz="800">
                <a:solidFill>
                  <a:schemeClr val="tx1"/>
                </a:solidFill>
              </a:rPr>
              <a:t>2026</a:t>
            </a:fld>
            <a:r>
              <a:rPr sz="800">
                <a:solidFill>
                  <a:schemeClr val="tx1"/>
                </a:solidFill>
              </a:rPr>
              <a:t> RGA. All rights reserved.</a:t>
            </a:r>
          </a:p>
          <a:p>
            <a:pPr>
              <a:lnSpc>
                <a:spcPct val="110000"/>
              </a:lnSpc>
            </a:pPr>
            <a:r>
              <a:rPr sz="800">
                <a:solidFill>
                  <a:schemeClr val="tx1"/>
                </a:solidFill>
              </a:rPr>
              <a:t>No part of this publication may be reproduced in any form without the prior permission of RGA.</a:t>
            </a:r>
          </a:p>
          <a:p>
            <a:pPr>
              <a:lnSpc>
                <a:spcPct val="110000"/>
              </a:lnSpc>
            </a:pPr>
            <a:r>
              <a:rPr sz="800">
                <a:solidFill>
                  <a:schemeClr val="tx1"/>
                </a:solidFill>
              </a:rPr>
              <a:t>The information in this publication is for the exclusive, internal use of the recipient and may not be relied upon by any other party other than the recipient and its affiliates, or published, quoted or disseminated to any party other than the recipient without the prior written consent of RGA.</a:t>
            </a:r>
          </a:p>
        </p:txBody>
      </p:sp>
    </p:spTree>
    <p:extLst>
      <p:ext uri="{BB962C8B-B14F-4D97-AF65-F5344CB8AC3E}">
        <p14:creationId xmlns:p14="http://schemas.microsoft.com/office/powerpoint/2010/main" val="210157917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End slide 2">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2O] TextBox 11" descr="Trusted partner.">
            <a:extLst>
              <a:ext uri="{FF2B5EF4-FFF2-40B4-BE49-F238E27FC236}">
                <a16:creationId xmlns:a16="http://schemas.microsoft.com/office/drawing/2014/main" id="{3370E638-7870-CF25-9E68-56A570A06D6C}"/>
              </a:ext>
            </a:extLst>
          </p:cNvPr>
          <p:cNvSpPr/>
          <p:nvPr/>
        </p:nvSpPr>
        <p:spPr>
          <a:xfrm>
            <a:off x="6418139" y="2362998"/>
            <a:ext cx="4408056" cy="561975"/>
          </a:xfrm>
          <a:custGeom>
            <a:avLst/>
            <a:gdLst/>
            <a:ahLst/>
            <a:cxnLst/>
            <a:rect l="l" t="t" r="r" b="b"/>
            <a:pathLst>
              <a:path w="4408056" h="561975">
                <a:moveTo>
                  <a:pt x="4374337" y="349548"/>
                </a:moveTo>
                <a:cubicBezTo>
                  <a:pt x="4383703" y="349548"/>
                  <a:pt x="4391665" y="352920"/>
                  <a:pt x="4398221" y="359664"/>
                </a:cubicBezTo>
                <a:cubicBezTo>
                  <a:pt x="4404777" y="366407"/>
                  <a:pt x="4408056" y="374650"/>
                  <a:pt x="4408056" y="384390"/>
                </a:cubicBezTo>
                <a:cubicBezTo>
                  <a:pt x="4408056" y="394131"/>
                  <a:pt x="4404777" y="402374"/>
                  <a:pt x="4398221" y="409117"/>
                </a:cubicBezTo>
                <a:cubicBezTo>
                  <a:pt x="4391665" y="415861"/>
                  <a:pt x="4383703" y="419233"/>
                  <a:pt x="4374337" y="419233"/>
                </a:cubicBezTo>
                <a:cubicBezTo>
                  <a:pt x="4364597" y="419233"/>
                  <a:pt x="4356354" y="415861"/>
                  <a:pt x="4349611" y="409117"/>
                </a:cubicBezTo>
                <a:cubicBezTo>
                  <a:pt x="4342867" y="402374"/>
                  <a:pt x="4339495" y="394131"/>
                  <a:pt x="4339495" y="384390"/>
                </a:cubicBezTo>
                <a:cubicBezTo>
                  <a:pt x="4339495" y="374650"/>
                  <a:pt x="4342867" y="366407"/>
                  <a:pt x="4349611" y="359664"/>
                </a:cubicBezTo>
                <a:cubicBezTo>
                  <a:pt x="4356354" y="352920"/>
                  <a:pt x="4364597" y="349548"/>
                  <a:pt x="4374337" y="349548"/>
                </a:cubicBezTo>
                <a:close/>
                <a:moveTo>
                  <a:pt x="2780662" y="147237"/>
                </a:moveTo>
                <a:cubicBezTo>
                  <a:pt x="2761555" y="147237"/>
                  <a:pt x="2744134" y="151733"/>
                  <a:pt x="2728398" y="160724"/>
                </a:cubicBezTo>
                <a:cubicBezTo>
                  <a:pt x="2712663" y="169716"/>
                  <a:pt x="2700112" y="182829"/>
                  <a:pt x="2690746" y="200063"/>
                </a:cubicBezTo>
                <a:cubicBezTo>
                  <a:pt x="2681380" y="217297"/>
                  <a:pt x="2676697" y="237528"/>
                  <a:pt x="2676697" y="260756"/>
                </a:cubicBezTo>
                <a:cubicBezTo>
                  <a:pt x="2676697" y="284359"/>
                  <a:pt x="2681380" y="304871"/>
                  <a:pt x="2690746" y="322292"/>
                </a:cubicBezTo>
                <a:cubicBezTo>
                  <a:pt x="2700112" y="339713"/>
                  <a:pt x="2712663" y="353013"/>
                  <a:pt x="2728398" y="362192"/>
                </a:cubicBezTo>
                <a:cubicBezTo>
                  <a:pt x="2744134" y="371371"/>
                  <a:pt x="2761555" y="375961"/>
                  <a:pt x="2780662" y="375961"/>
                </a:cubicBezTo>
                <a:cubicBezTo>
                  <a:pt x="2799769" y="375961"/>
                  <a:pt x="2817284" y="371371"/>
                  <a:pt x="2833207" y="362192"/>
                </a:cubicBezTo>
                <a:cubicBezTo>
                  <a:pt x="2849129" y="353013"/>
                  <a:pt x="2861774" y="339713"/>
                  <a:pt x="2871140" y="322292"/>
                </a:cubicBezTo>
                <a:cubicBezTo>
                  <a:pt x="2880506" y="304871"/>
                  <a:pt x="2885189" y="284546"/>
                  <a:pt x="2885189" y="261318"/>
                </a:cubicBezTo>
                <a:cubicBezTo>
                  <a:pt x="2885189" y="238090"/>
                  <a:pt x="2880506" y="217859"/>
                  <a:pt x="2871140" y="200625"/>
                </a:cubicBezTo>
                <a:cubicBezTo>
                  <a:pt x="2861774" y="183391"/>
                  <a:pt x="2849129" y="170184"/>
                  <a:pt x="2833207" y="161005"/>
                </a:cubicBezTo>
                <a:cubicBezTo>
                  <a:pt x="2817284" y="151826"/>
                  <a:pt x="2799769" y="147237"/>
                  <a:pt x="2780662" y="147237"/>
                </a:cubicBezTo>
                <a:close/>
                <a:moveTo>
                  <a:pt x="2418207" y="147237"/>
                </a:moveTo>
                <a:cubicBezTo>
                  <a:pt x="2399475" y="147237"/>
                  <a:pt x="2382147" y="151826"/>
                  <a:pt x="2366225" y="161005"/>
                </a:cubicBezTo>
                <a:cubicBezTo>
                  <a:pt x="2350302" y="170184"/>
                  <a:pt x="2337564" y="183484"/>
                  <a:pt x="2328010" y="200906"/>
                </a:cubicBezTo>
                <a:cubicBezTo>
                  <a:pt x="2318457" y="218327"/>
                  <a:pt x="2313680" y="238464"/>
                  <a:pt x="2313680" y="261318"/>
                </a:cubicBezTo>
                <a:cubicBezTo>
                  <a:pt x="2313680" y="284546"/>
                  <a:pt x="2318457" y="304871"/>
                  <a:pt x="2328010" y="322292"/>
                </a:cubicBezTo>
                <a:cubicBezTo>
                  <a:pt x="2337564" y="339713"/>
                  <a:pt x="2350302" y="353013"/>
                  <a:pt x="2366225" y="362192"/>
                </a:cubicBezTo>
                <a:cubicBezTo>
                  <a:pt x="2382147" y="371371"/>
                  <a:pt x="2399475" y="375961"/>
                  <a:pt x="2418207" y="375961"/>
                </a:cubicBezTo>
                <a:cubicBezTo>
                  <a:pt x="2437314" y="375961"/>
                  <a:pt x="2454829" y="371371"/>
                  <a:pt x="2470752" y="362192"/>
                </a:cubicBezTo>
                <a:cubicBezTo>
                  <a:pt x="2486675" y="353013"/>
                  <a:pt x="2499319" y="339713"/>
                  <a:pt x="2508685" y="322292"/>
                </a:cubicBezTo>
                <a:cubicBezTo>
                  <a:pt x="2518051" y="304871"/>
                  <a:pt x="2522735" y="284359"/>
                  <a:pt x="2522735" y="260756"/>
                </a:cubicBezTo>
                <a:cubicBezTo>
                  <a:pt x="2522735" y="237528"/>
                  <a:pt x="2518051" y="217297"/>
                  <a:pt x="2508685" y="200063"/>
                </a:cubicBezTo>
                <a:cubicBezTo>
                  <a:pt x="2499319" y="182829"/>
                  <a:pt x="2486675" y="169716"/>
                  <a:pt x="2470752" y="160724"/>
                </a:cubicBezTo>
                <a:cubicBezTo>
                  <a:pt x="2454829" y="151733"/>
                  <a:pt x="2437314" y="147237"/>
                  <a:pt x="2418207" y="147237"/>
                </a:cubicBezTo>
                <a:close/>
                <a:moveTo>
                  <a:pt x="1885312" y="147237"/>
                </a:moveTo>
                <a:cubicBezTo>
                  <a:pt x="1866205" y="147237"/>
                  <a:pt x="1848784" y="151733"/>
                  <a:pt x="1833049" y="160724"/>
                </a:cubicBezTo>
                <a:cubicBezTo>
                  <a:pt x="1817313" y="169716"/>
                  <a:pt x="1804763" y="182829"/>
                  <a:pt x="1795396" y="200063"/>
                </a:cubicBezTo>
                <a:cubicBezTo>
                  <a:pt x="1786030" y="217297"/>
                  <a:pt x="1781347" y="237528"/>
                  <a:pt x="1781347" y="260756"/>
                </a:cubicBezTo>
                <a:cubicBezTo>
                  <a:pt x="1781347" y="284359"/>
                  <a:pt x="1786030" y="304871"/>
                  <a:pt x="1795396" y="322292"/>
                </a:cubicBezTo>
                <a:cubicBezTo>
                  <a:pt x="1804763" y="339713"/>
                  <a:pt x="1817313" y="353013"/>
                  <a:pt x="1833049" y="362192"/>
                </a:cubicBezTo>
                <a:cubicBezTo>
                  <a:pt x="1848784" y="371371"/>
                  <a:pt x="1866205" y="375961"/>
                  <a:pt x="1885312" y="375961"/>
                </a:cubicBezTo>
                <a:cubicBezTo>
                  <a:pt x="1904420" y="375961"/>
                  <a:pt x="1921934" y="371371"/>
                  <a:pt x="1937857" y="362192"/>
                </a:cubicBezTo>
                <a:cubicBezTo>
                  <a:pt x="1953780" y="353013"/>
                  <a:pt x="1966424" y="339713"/>
                  <a:pt x="1975790" y="322292"/>
                </a:cubicBezTo>
                <a:cubicBezTo>
                  <a:pt x="1985157" y="304871"/>
                  <a:pt x="1989839" y="284546"/>
                  <a:pt x="1989839" y="261318"/>
                </a:cubicBezTo>
                <a:cubicBezTo>
                  <a:pt x="1989839" y="238090"/>
                  <a:pt x="1985157" y="217859"/>
                  <a:pt x="1975790" y="200625"/>
                </a:cubicBezTo>
                <a:cubicBezTo>
                  <a:pt x="1966424" y="183391"/>
                  <a:pt x="1953780" y="170184"/>
                  <a:pt x="1937857" y="161005"/>
                </a:cubicBezTo>
                <a:cubicBezTo>
                  <a:pt x="1921934" y="151826"/>
                  <a:pt x="1904420" y="147237"/>
                  <a:pt x="1885312" y="147237"/>
                </a:cubicBezTo>
                <a:close/>
                <a:moveTo>
                  <a:pt x="3927005" y="146113"/>
                </a:moveTo>
                <a:cubicBezTo>
                  <a:pt x="3901154" y="146113"/>
                  <a:pt x="3879144" y="154355"/>
                  <a:pt x="3860973" y="170840"/>
                </a:cubicBezTo>
                <a:cubicBezTo>
                  <a:pt x="3842803" y="187325"/>
                  <a:pt x="3832406" y="210178"/>
                  <a:pt x="3829783" y="239401"/>
                </a:cubicBezTo>
                <a:lnTo>
                  <a:pt x="4024227" y="239401"/>
                </a:lnTo>
                <a:cubicBezTo>
                  <a:pt x="4024227" y="219919"/>
                  <a:pt x="4019919" y="203153"/>
                  <a:pt x="4011301" y="189104"/>
                </a:cubicBezTo>
                <a:cubicBezTo>
                  <a:pt x="4002685" y="175055"/>
                  <a:pt x="3990977" y="164377"/>
                  <a:pt x="3976178" y="157072"/>
                </a:cubicBezTo>
                <a:cubicBezTo>
                  <a:pt x="3961379" y="149766"/>
                  <a:pt x="3944988" y="146113"/>
                  <a:pt x="3927005" y="146113"/>
                </a:cubicBezTo>
                <a:close/>
                <a:moveTo>
                  <a:pt x="1526705" y="146113"/>
                </a:moveTo>
                <a:cubicBezTo>
                  <a:pt x="1500855" y="146113"/>
                  <a:pt x="1478844" y="154355"/>
                  <a:pt x="1460673" y="170840"/>
                </a:cubicBezTo>
                <a:cubicBezTo>
                  <a:pt x="1442503" y="187325"/>
                  <a:pt x="1432106" y="210178"/>
                  <a:pt x="1429484" y="239401"/>
                </a:cubicBezTo>
                <a:lnTo>
                  <a:pt x="1623927" y="239401"/>
                </a:lnTo>
                <a:cubicBezTo>
                  <a:pt x="1623927" y="219919"/>
                  <a:pt x="1619619" y="203153"/>
                  <a:pt x="1611002" y="189104"/>
                </a:cubicBezTo>
                <a:cubicBezTo>
                  <a:pt x="1602385" y="175055"/>
                  <a:pt x="1590677" y="164377"/>
                  <a:pt x="1575878" y="157072"/>
                </a:cubicBezTo>
                <a:cubicBezTo>
                  <a:pt x="1561080" y="149766"/>
                  <a:pt x="1544689" y="146113"/>
                  <a:pt x="1526705" y="146113"/>
                </a:cubicBezTo>
                <a:close/>
                <a:moveTo>
                  <a:pt x="535705" y="107899"/>
                </a:moveTo>
                <a:lnTo>
                  <a:pt x="586283" y="107899"/>
                </a:lnTo>
                <a:lnTo>
                  <a:pt x="586283" y="281549"/>
                </a:lnTo>
                <a:cubicBezTo>
                  <a:pt x="586283" y="311896"/>
                  <a:pt x="593964" y="335218"/>
                  <a:pt x="609324" y="351515"/>
                </a:cubicBezTo>
                <a:cubicBezTo>
                  <a:pt x="624685" y="367812"/>
                  <a:pt x="645665" y="375961"/>
                  <a:pt x="672265" y="375961"/>
                </a:cubicBezTo>
                <a:cubicBezTo>
                  <a:pt x="699615" y="375961"/>
                  <a:pt x="721157" y="367531"/>
                  <a:pt x="736893" y="350672"/>
                </a:cubicBezTo>
                <a:cubicBezTo>
                  <a:pt x="752628" y="333813"/>
                  <a:pt x="760495" y="309273"/>
                  <a:pt x="760495" y="277053"/>
                </a:cubicBezTo>
                <a:lnTo>
                  <a:pt x="760495" y="107899"/>
                </a:lnTo>
                <a:lnTo>
                  <a:pt x="811635" y="107899"/>
                </a:lnTo>
                <a:lnTo>
                  <a:pt x="811635" y="415861"/>
                </a:lnTo>
                <a:lnTo>
                  <a:pt x="760495" y="415861"/>
                </a:lnTo>
                <a:lnTo>
                  <a:pt x="760495" y="370341"/>
                </a:lnTo>
                <a:cubicBezTo>
                  <a:pt x="750755" y="386076"/>
                  <a:pt x="737174" y="398346"/>
                  <a:pt x="719752" y="407150"/>
                </a:cubicBezTo>
                <a:cubicBezTo>
                  <a:pt x="702331" y="415955"/>
                  <a:pt x="683130" y="420357"/>
                  <a:pt x="662150" y="420357"/>
                </a:cubicBezTo>
                <a:cubicBezTo>
                  <a:pt x="638172" y="420357"/>
                  <a:pt x="616630" y="415393"/>
                  <a:pt x="597523" y="405464"/>
                </a:cubicBezTo>
                <a:cubicBezTo>
                  <a:pt x="578416" y="395536"/>
                  <a:pt x="563336" y="380644"/>
                  <a:pt x="552284" y="360788"/>
                </a:cubicBezTo>
                <a:cubicBezTo>
                  <a:pt x="541232" y="340931"/>
                  <a:pt x="535705" y="316766"/>
                  <a:pt x="535705" y="288293"/>
                </a:cubicBezTo>
                <a:close/>
                <a:moveTo>
                  <a:pt x="3929253" y="102841"/>
                </a:moveTo>
                <a:cubicBezTo>
                  <a:pt x="3958476" y="102841"/>
                  <a:pt x="3984327" y="109210"/>
                  <a:pt x="4006806" y="121948"/>
                </a:cubicBezTo>
                <a:cubicBezTo>
                  <a:pt x="4029285" y="134686"/>
                  <a:pt x="4046612" y="152201"/>
                  <a:pt x="4058788" y="174493"/>
                </a:cubicBezTo>
                <a:cubicBezTo>
                  <a:pt x="4070965" y="196784"/>
                  <a:pt x="4077053" y="221980"/>
                  <a:pt x="4077053" y="250078"/>
                </a:cubicBezTo>
                <a:cubicBezTo>
                  <a:pt x="4077053" y="259819"/>
                  <a:pt x="4076491" y="270122"/>
                  <a:pt x="4075367" y="280987"/>
                </a:cubicBezTo>
                <a:lnTo>
                  <a:pt x="3829221" y="280987"/>
                </a:lnTo>
                <a:cubicBezTo>
                  <a:pt x="3831095" y="311334"/>
                  <a:pt x="3841491" y="335030"/>
                  <a:pt x="3860411" y="352077"/>
                </a:cubicBezTo>
                <a:cubicBezTo>
                  <a:pt x="3879331" y="369123"/>
                  <a:pt x="3902279" y="377647"/>
                  <a:pt x="3929253" y="377647"/>
                </a:cubicBezTo>
                <a:cubicBezTo>
                  <a:pt x="3951358" y="377647"/>
                  <a:pt x="3969809" y="372495"/>
                  <a:pt x="3984608" y="362192"/>
                </a:cubicBezTo>
                <a:cubicBezTo>
                  <a:pt x="3999407" y="351890"/>
                  <a:pt x="4009803" y="338121"/>
                  <a:pt x="4015797" y="320887"/>
                </a:cubicBezTo>
                <a:lnTo>
                  <a:pt x="4070871" y="320887"/>
                </a:lnTo>
                <a:cubicBezTo>
                  <a:pt x="4062629" y="350485"/>
                  <a:pt x="4046144" y="374556"/>
                  <a:pt x="4021417" y="393101"/>
                </a:cubicBezTo>
                <a:cubicBezTo>
                  <a:pt x="3996690" y="411646"/>
                  <a:pt x="3965969" y="420919"/>
                  <a:pt x="3929253" y="420919"/>
                </a:cubicBezTo>
                <a:cubicBezTo>
                  <a:pt x="3900030" y="420919"/>
                  <a:pt x="3873899" y="414362"/>
                  <a:pt x="3850858" y="401250"/>
                </a:cubicBezTo>
                <a:cubicBezTo>
                  <a:pt x="3827817" y="388137"/>
                  <a:pt x="3809740" y="369498"/>
                  <a:pt x="3796627" y="345333"/>
                </a:cubicBezTo>
                <a:cubicBezTo>
                  <a:pt x="3783515" y="321168"/>
                  <a:pt x="3776958" y="293163"/>
                  <a:pt x="3776958" y="261318"/>
                </a:cubicBezTo>
                <a:cubicBezTo>
                  <a:pt x="3776958" y="229473"/>
                  <a:pt x="3783327" y="201561"/>
                  <a:pt x="3796065" y="177584"/>
                </a:cubicBezTo>
                <a:cubicBezTo>
                  <a:pt x="3808803" y="153606"/>
                  <a:pt x="3826693" y="135155"/>
                  <a:pt x="3849734" y="122229"/>
                </a:cubicBezTo>
                <a:cubicBezTo>
                  <a:pt x="3872775" y="109304"/>
                  <a:pt x="3899281" y="102841"/>
                  <a:pt x="3929253" y="102841"/>
                </a:cubicBezTo>
                <a:close/>
                <a:moveTo>
                  <a:pt x="2770547" y="102841"/>
                </a:moveTo>
                <a:cubicBezTo>
                  <a:pt x="2797522" y="102841"/>
                  <a:pt x="2820937" y="108648"/>
                  <a:pt x="2840794" y="120262"/>
                </a:cubicBezTo>
                <a:cubicBezTo>
                  <a:pt x="2860650" y="131876"/>
                  <a:pt x="2875448" y="146488"/>
                  <a:pt x="2885189" y="164096"/>
                </a:cubicBezTo>
                <a:lnTo>
                  <a:pt x="2885189" y="107899"/>
                </a:lnTo>
                <a:lnTo>
                  <a:pt x="2936891" y="107899"/>
                </a:lnTo>
                <a:lnTo>
                  <a:pt x="2936891" y="415861"/>
                </a:lnTo>
                <a:lnTo>
                  <a:pt x="2885189" y="415861"/>
                </a:lnTo>
                <a:lnTo>
                  <a:pt x="2885189" y="358540"/>
                </a:lnTo>
                <a:cubicBezTo>
                  <a:pt x="2875074" y="376523"/>
                  <a:pt x="2859994" y="391415"/>
                  <a:pt x="2839951" y="403217"/>
                </a:cubicBezTo>
                <a:cubicBezTo>
                  <a:pt x="2819907" y="415018"/>
                  <a:pt x="2796585" y="420919"/>
                  <a:pt x="2769985" y="420919"/>
                </a:cubicBezTo>
                <a:cubicBezTo>
                  <a:pt x="2742635" y="420919"/>
                  <a:pt x="2717908" y="414175"/>
                  <a:pt x="2695804" y="400688"/>
                </a:cubicBezTo>
                <a:cubicBezTo>
                  <a:pt x="2673699" y="387200"/>
                  <a:pt x="2656278" y="368280"/>
                  <a:pt x="2643540" y="343928"/>
                </a:cubicBezTo>
                <a:cubicBezTo>
                  <a:pt x="2630802" y="319576"/>
                  <a:pt x="2624433" y="291852"/>
                  <a:pt x="2624433" y="260756"/>
                </a:cubicBezTo>
                <a:cubicBezTo>
                  <a:pt x="2624433" y="229285"/>
                  <a:pt x="2630802" y="201655"/>
                  <a:pt x="2643540" y="177865"/>
                </a:cubicBezTo>
                <a:cubicBezTo>
                  <a:pt x="2656278" y="154074"/>
                  <a:pt x="2673793" y="135623"/>
                  <a:pt x="2696085" y="122510"/>
                </a:cubicBezTo>
                <a:cubicBezTo>
                  <a:pt x="2718377" y="109397"/>
                  <a:pt x="2743197" y="102841"/>
                  <a:pt x="2770547" y="102841"/>
                </a:cubicBezTo>
                <a:close/>
                <a:moveTo>
                  <a:pt x="2428885" y="102841"/>
                </a:moveTo>
                <a:cubicBezTo>
                  <a:pt x="2456234" y="102841"/>
                  <a:pt x="2481055" y="109397"/>
                  <a:pt x="2503346" y="122510"/>
                </a:cubicBezTo>
                <a:cubicBezTo>
                  <a:pt x="2525638" y="135623"/>
                  <a:pt x="2543153" y="154074"/>
                  <a:pt x="2555891" y="177865"/>
                </a:cubicBezTo>
                <a:cubicBezTo>
                  <a:pt x="2568629" y="201655"/>
                  <a:pt x="2574998" y="229285"/>
                  <a:pt x="2574998" y="260756"/>
                </a:cubicBezTo>
                <a:cubicBezTo>
                  <a:pt x="2574998" y="291852"/>
                  <a:pt x="2568629" y="319576"/>
                  <a:pt x="2555891" y="343928"/>
                </a:cubicBezTo>
                <a:cubicBezTo>
                  <a:pt x="2543153" y="368280"/>
                  <a:pt x="2525638" y="387200"/>
                  <a:pt x="2503346" y="400688"/>
                </a:cubicBezTo>
                <a:cubicBezTo>
                  <a:pt x="2481055" y="414175"/>
                  <a:pt x="2456234" y="420919"/>
                  <a:pt x="2428885" y="420919"/>
                </a:cubicBezTo>
                <a:cubicBezTo>
                  <a:pt x="2402659" y="420919"/>
                  <a:pt x="2379524" y="415018"/>
                  <a:pt x="2359481" y="403217"/>
                </a:cubicBezTo>
                <a:cubicBezTo>
                  <a:pt x="2339437" y="391415"/>
                  <a:pt x="2324170" y="376710"/>
                  <a:pt x="2313680" y="359102"/>
                </a:cubicBezTo>
                <a:lnTo>
                  <a:pt x="2313680" y="561975"/>
                </a:lnTo>
                <a:lnTo>
                  <a:pt x="2262540" y="561975"/>
                </a:lnTo>
                <a:lnTo>
                  <a:pt x="2262540" y="107899"/>
                </a:lnTo>
                <a:lnTo>
                  <a:pt x="2313680" y="107899"/>
                </a:lnTo>
                <a:lnTo>
                  <a:pt x="2313680" y="164658"/>
                </a:lnTo>
                <a:cubicBezTo>
                  <a:pt x="2323796" y="147050"/>
                  <a:pt x="2338875" y="132345"/>
                  <a:pt x="2358919" y="120543"/>
                </a:cubicBezTo>
                <a:cubicBezTo>
                  <a:pt x="2378963" y="108742"/>
                  <a:pt x="2402285" y="102841"/>
                  <a:pt x="2428885" y="102841"/>
                </a:cubicBezTo>
                <a:close/>
                <a:moveTo>
                  <a:pt x="1528954" y="102841"/>
                </a:moveTo>
                <a:cubicBezTo>
                  <a:pt x="1558176" y="102841"/>
                  <a:pt x="1584027" y="109210"/>
                  <a:pt x="1606506" y="121948"/>
                </a:cubicBezTo>
                <a:cubicBezTo>
                  <a:pt x="1628985" y="134686"/>
                  <a:pt x="1646313" y="152201"/>
                  <a:pt x="1658489" y="174493"/>
                </a:cubicBezTo>
                <a:cubicBezTo>
                  <a:pt x="1670665" y="196784"/>
                  <a:pt x="1676753" y="221980"/>
                  <a:pt x="1676753" y="250078"/>
                </a:cubicBezTo>
                <a:cubicBezTo>
                  <a:pt x="1676753" y="259819"/>
                  <a:pt x="1676191" y="270122"/>
                  <a:pt x="1675067" y="280987"/>
                </a:cubicBezTo>
                <a:lnTo>
                  <a:pt x="1428922" y="280987"/>
                </a:lnTo>
                <a:cubicBezTo>
                  <a:pt x="1430795" y="311334"/>
                  <a:pt x="1441192" y="335030"/>
                  <a:pt x="1460112" y="352077"/>
                </a:cubicBezTo>
                <a:cubicBezTo>
                  <a:pt x="1479031" y="369123"/>
                  <a:pt x="1501979" y="377647"/>
                  <a:pt x="1528954" y="377647"/>
                </a:cubicBezTo>
                <a:cubicBezTo>
                  <a:pt x="1551058" y="377647"/>
                  <a:pt x="1569509" y="372495"/>
                  <a:pt x="1584308" y="362192"/>
                </a:cubicBezTo>
                <a:cubicBezTo>
                  <a:pt x="1599107" y="351890"/>
                  <a:pt x="1609503" y="338121"/>
                  <a:pt x="1615498" y="320887"/>
                </a:cubicBezTo>
                <a:lnTo>
                  <a:pt x="1670571" y="320887"/>
                </a:lnTo>
                <a:cubicBezTo>
                  <a:pt x="1662329" y="350485"/>
                  <a:pt x="1645844" y="374556"/>
                  <a:pt x="1621117" y="393101"/>
                </a:cubicBezTo>
                <a:cubicBezTo>
                  <a:pt x="1596390" y="411646"/>
                  <a:pt x="1565669" y="420919"/>
                  <a:pt x="1528954" y="420919"/>
                </a:cubicBezTo>
                <a:cubicBezTo>
                  <a:pt x="1499731" y="420919"/>
                  <a:pt x="1473599" y="414362"/>
                  <a:pt x="1450558" y="401250"/>
                </a:cubicBezTo>
                <a:cubicBezTo>
                  <a:pt x="1427517" y="388137"/>
                  <a:pt x="1409440" y="369498"/>
                  <a:pt x="1396327" y="345333"/>
                </a:cubicBezTo>
                <a:cubicBezTo>
                  <a:pt x="1383215" y="321168"/>
                  <a:pt x="1376658" y="293163"/>
                  <a:pt x="1376658" y="261318"/>
                </a:cubicBezTo>
                <a:cubicBezTo>
                  <a:pt x="1376658" y="229473"/>
                  <a:pt x="1383027" y="201561"/>
                  <a:pt x="1395765" y="177584"/>
                </a:cubicBezTo>
                <a:cubicBezTo>
                  <a:pt x="1408503" y="153606"/>
                  <a:pt x="1426393" y="135155"/>
                  <a:pt x="1449434" y="122229"/>
                </a:cubicBezTo>
                <a:cubicBezTo>
                  <a:pt x="1472475" y="109304"/>
                  <a:pt x="1498982" y="102841"/>
                  <a:pt x="1528954" y="102841"/>
                </a:cubicBezTo>
                <a:close/>
                <a:moveTo>
                  <a:pt x="1002745" y="102841"/>
                </a:moveTo>
                <a:cubicBezTo>
                  <a:pt x="1036838" y="102841"/>
                  <a:pt x="1064375" y="111458"/>
                  <a:pt x="1085355" y="128692"/>
                </a:cubicBezTo>
                <a:cubicBezTo>
                  <a:pt x="1106336" y="145926"/>
                  <a:pt x="1117575" y="169529"/>
                  <a:pt x="1119074" y="199501"/>
                </a:cubicBezTo>
                <a:lnTo>
                  <a:pt x="1067934" y="199501"/>
                </a:lnTo>
                <a:cubicBezTo>
                  <a:pt x="1066810" y="183391"/>
                  <a:pt x="1060347" y="170465"/>
                  <a:pt x="1048546" y="160724"/>
                </a:cubicBezTo>
                <a:cubicBezTo>
                  <a:pt x="1036744" y="150983"/>
                  <a:pt x="1020915" y="146113"/>
                  <a:pt x="1001059" y="146113"/>
                </a:cubicBezTo>
                <a:cubicBezTo>
                  <a:pt x="982701" y="146113"/>
                  <a:pt x="968090" y="150047"/>
                  <a:pt x="957225" y="157914"/>
                </a:cubicBezTo>
                <a:cubicBezTo>
                  <a:pt x="946360" y="165782"/>
                  <a:pt x="940928" y="176085"/>
                  <a:pt x="940928" y="188823"/>
                </a:cubicBezTo>
                <a:cubicBezTo>
                  <a:pt x="940928" y="198939"/>
                  <a:pt x="944206" y="207275"/>
                  <a:pt x="950762" y="213831"/>
                </a:cubicBezTo>
                <a:cubicBezTo>
                  <a:pt x="957318" y="220387"/>
                  <a:pt x="965561" y="225632"/>
                  <a:pt x="975489" y="229566"/>
                </a:cubicBezTo>
                <a:cubicBezTo>
                  <a:pt x="985417" y="233500"/>
                  <a:pt x="999186" y="237902"/>
                  <a:pt x="1016794" y="242773"/>
                </a:cubicBezTo>
                <a:cubicBezTo>
                  <a:pt x="1038899" y="248767"/>
                  <a:pt x="1056882" y="254668"/>
                  <a:pt x="1070744" y="260475"/>
                </a:cubicBezTo>
                <a:cubicBezTo>
                  <a:pt x="1084606" y="266282"/>
                  <a:pt x="1096501" y="274993"/>
                  <a:pt x="1106429" y="286607"/>
                </a:cubicBezTo>
                <a:cubicBezTo>
                  <a:pt x="1116357" y="298221"/>
                  <a:pt x="1121509" y="313394"/>
                  <a:pt x="1121883" y="332127"/>
                </a:cubicBezTo>
                <a:cubicBezTo>
                  <a:pt x="1121883" y="348986"/>
                  <a:pt x="1117200" y="364159"/>
                  <a:pt x="1107834" y="377647"/>
                </a:cubicBezTo>
                <a:cubicBezTo>
                  <a:pt x="1098468" y="391134"/>
                  <a:pt x="1085261" y="401718"/>
                  <a:pt x="1068215" y="409398"/>
                </a:cubicBezTo>
                <a:cubicBezTo>
                  <a:pt x="1051168" y="417079"/>
                  <a:pt x="1031593" y="420919"/>
                  <a:pt x="1009488" y="420919"/>
                </a:cubicBezTo>
                <a:cubicBezTo>
                  <a:pt x="985886" y="420919"/>
                  <a:pt x="964718" y="416891"/>
                  <a:pt x="945985" y="408836"/>
                </a:cubicBezTo>
                <a:cubicBezTo>
                  <a:pt x="927253" y="400781"/>
                  <a:pt x="912454" y="389542"/>
                  <a:pt x="901589" y="375118"/>
                </a:cubicBezTo>
                <a:cubicBezTo>
                  <a:pt x="890724" y="360694"/>
                  <a:pt x="884730" y="344116"/>
                  <a:pt x="883606" y="325383"/>
                </a:cubicBezTo>
                <a:lnTo>
                  <a:pt x="936432" y="325383"/>
                </a:lnTo>
                <a:cubicBezTo>
                  <a:pt x="937930" y="340744"/>
                  <a:pt x="945142" y="353295"/>
                  <a:pt x="958068" y="363035"/>
                </a:cubicBezTo>
                <a:cubicBezTo>
                  <a:pt x="970993" y="372776"/>
                  <a:pt x="987946" y="377647"/>
                  <a:pt x="1008926" y="377647"/>
                </a:cubicBezTo>
                <a:cubicBezTo>
                  <a:pt x="1028408" y="377647"/>
                  <a:pt x="1043769" y="373338"/>
                  <a:pt x="1055008" y="364721"/>
                </a:cubicBezTo>
                <a:cubicBezTo>
                  <a:pt x="1066248" y="356104"/>
                  <a:pt x="1071868" y="345240"/>
                  <a:pt x="1071868" y="332127"/>
                </a:cubicBezTo>
                <a:cubicBezTo>
                  <a:pt x="1071868" y="318639"/>
                  <a:pt x="1065873" y="308617"/>
                  <a:pt x="1053885" y="302061"/>
                </a:cubicBezTo>
                <a:cubicBezTo>
                  <a:pt x="1041896" y="295505"/>
                  <a:pt x="1023350" y="289042"/>
                  <a:pt x="998249" y="282673"/>
                </a:cubicBezTo>
                <a:cubicBezTo>
                  <a:pt x="975395" y="276679"/>
                  <a:pt x="956756" y="270591"/>
                  <a:pt x="942332" y="264409"/>
                </a:cubicBezTo>
                <a:cubicBezTo>
                  <a:pt x="927909" y="258227"/>
                  <a:pt x="915545" y="249048"/>
                  <a:pt x="905242" y="236872"/>
                </a:cubicBezTo>
                <a:cubicBezTo>
                  <a:pt x="894939" y="224696"/>
                  <a:pt x="889788" y="208680"/>
                  <a:pt x="889788" y="188823"/>
                </a:cubicBezTo>
                <a:cubicBezTo>
                  <a:pt x="889788" y="173088"/>
                  <a:pt x="894471" y="158664"/>
                  <a:pt x="903837" y="145551"/>
                </a:cubicBezTo>
                <a:cubicBezTo>
                  <a:pt x="913203" y="132438"/>
                  <a:pt x="926504" y="122042"/>
                  <a:pt x="943737" y="114361"/>
                </a:cubicBezTo>
                <a:cubicBezTo>
                  <a:pt x="960971" y="106681"/>
                  <a:pt x="980640" y="102841"/>
                  <a:pt x="1002745" y="102841"/>
                </a:cubicBezTo>
                <a:close/>
                <a:moveTo>
                  <a:pt x="4299099" y="102279"/>
                </a:moveTo>
                <a:lnTo>
                  <a:pt x="4299099" y="155105"/>
                </a:lnTo>
                <a:lnTo>
                  <a:pt x="4285612" y="155105"/>
                </a:lnTo>
                <a:cubicBezTo>
                  <a:pt x="4228291" y="155105"/>
                  <a:pt x="4199629" y="186201"/>
                  <a:pt x="4199629" y="248393"/>
                </a:cubicBezTo>
                <a:lnTo>
                  <a:pt x="4199629" y="415861"/>
                </a:lnTo>
                <a:lnTo>
                  <a:pt x="4148490" y="415861"/>
                </a:lnTo>
                <a:lnTo>
                  <a:pt x="4148490" y="107899"/>
                </a:lnTo>
                <a:lnTo>
                  <a:pt x="4199629" y="107899"/>
                </a:lnTo>
                <a:lnTo>
                  <a:pt x="4199629" y="157914"/>
                </a:lnTo>
                <a:cubicBezTo>
                  <a:pt x="4208621" y="140306"/>
                  <a:pt x="4221453" y="126631"/>
                  <a:pt x="4238125" y="116890"/>
                </a:cubicBezTo>
                <a:cubicBezTo>
                  <a:pt x="4254797" y="107149"/>
                  <a:pt x="4275122" y="102279"/>
                  <a:pt x="4299099" y="102279"/>
                </a:cubicBezTo>
                <a:close/>
                <a:moveTo>
                  <a:pt x="3584162" y="102279"/>
                </a:moveTo>
                <a:cubicBezTo>
                  <a:pt x="3621627" y="102279"/>
                  <a:pt x="3651974" y="113612"/>
                  <a:pt x="3675202" y="136278"/>
                </a:cubicBezTo>
                <a:cubicBezTo>
                  <a:pt x="3698431" y="158945"/>
                  <a:pt x="3710045" y="191633"/>
                  <a:pt x="3710045" y="234343"/>
                </a:cubicBezTo>
                <a:lnTo>
                  <a:pt x="3710045" y="415861"/>
                </a:lnTo>
                <a:lnTo>
                  <a:pt x="3659467" y="415861"/>
                </a:lnTo>
                <a:lnTo>
                  <a:pt x="3659467" y="241649"/>
                </a:lnTo>
                <a:cubicBezTo>
                  <a:pt x="3659467" y="210928"/>
                  <a:pt x="3651787" y="187418"/>
                  <a:pt x="3636426" y="171121"/>
                </a:cubicBezTo>
                <a:cubicBezTo>
                  <a:pt x="3621066" y="154824"/>
                  <a:pt x="3600085" y="146675"/>
                  <a:pt x="3573485" y="146675"/>
                </a:cubicBezTo>
                <a:cubicBezTo>
                  <a:pt x="3546510" y="146675"/>
                  <a:pt x="3525061" y="155105"/>
                  <a:pt x="3509139" y="171964"/>
                </a:cubicBezTo>
                <a:cubicBezTo>
                  <a:pt x="3493216" y="188823"/>
                  <a:pt x="3485255" y="213363"/>
                  <a:pt x="3485255" y="245583"/>
                </a:cubicBezTo>
                <a:lnTo>
                  <a:pt x="3485255" y="415861"/>
                </a:lnTo>
                <a:lnTo>
                  <a:pt x="3434115" y="415861"/>
                </a:lnTo>
                <a:lnTo>
                  <a:pt x="3434115" y="107899"/>
                </a:lnTo>
                <a:lnTo>
                  <a:pt x="3485255" y="107899"/>
                </a:lnTo>
                <a:lnTo>
                  <a:pt x="3485255" y="151733"/>
                </a:lnTo>
                <a:cubicBezTo>
                  <a:pt x="3495371" y="135997"/>
                  <a:pt x="3509139" y="123821"/>
                  <a:pt x="3526560" y="115204"/>
                </a:cubicBezTo>
                <a:cubicBezTo>
                  <a:pt x="3543981" y="106587"/>
                  <a:pt x="3563182" y="102279"/>
                  <a:pt x="3584162" y="102279"/>
                </a:cubicBezTo>
                <a:close/>
                <a:moveTo>
                  <a:pt x="3175149" y="102279"/>
                </a:moveTo>
                <a:lnTo>
                  <a:pt x="3175149" y="155105"/>
                </a:lnTo>
                <a:lnTo>
                  <a:pt x="3161662" y="155105"/>
                </a:lnTo>
                <a:cubicBezTo>
                  <a:pt x="3104341" y="155105"/>
                  <a:pt x="3075680" y="186201"/>
                  <a:pt x="3075680" y="248393"/>
                </a:cubicBezTo>
                <a:lnTo>
                  <a:pt x="3075680" y="415861"/>
                </a:lnTo>
                <a:lnTo>
                  <a:pt x="3024540" y="415861"/>
                </a:lnTo>
                <a:lnTo>
                  <a:pt x="3024540" y="107899"/>
                </a:lnTo>
                <a:lnTo>
                  <a:pt x="3075680" y="107899"/>
                </a:lnTo>
                <a:lnTo>
                  <a:pt x="3075680" y="157914"/>
                </a:lnTo>
                <a:cubicBezTo>
                  <a:pt x="3084671" y="140306"/>
                  <a:pt x="3097503" y="126631"/>
                  <a:pt x="3114175" y="116890"/>
                </a:cubicBezTo>
                <a:cubicBezTo>
                  <a:pt x="3130847" y="107149"/>
                  <a:pt x="3151172" y="102279"/>
                  <a:pt x="3175149" y="102279"/>
                </a:cubicBezTo>
                <a:close/>
                <a:moveTo>
                  <a:pt x="479575" y="102279"/>
                </a:moveTo>
                <a:lnTo>
                  <a:pt x="479575" y="155105"/>
                </a:lnTo>
                <a:lnTo>
                  <a:pt x="466087" y="155105"/>
                </a:lnTo>
                <a:cubicBezTo>
                  <a:pt x="408766" y="155105"/>
                  <a:pt x="380105" y="186201"/>
                  <a:pt x="380105" y="248393"/>
                </a:cubicBezTo>
                <a:lnTo>
                  <a:pt x="380105" y="415861"/>
                </a:lnTo>
                <a:lnTo>
                  <a:pt x="328965" y="415861"/>
                </a:lnTo>
                <a:lnTo>
                  <a:pt x="328965" y="107899"/>
                </a:lnTo>
                <a:lnTo>
                  <a:pt x="380105" y="107899"/>
                </a:lnTo>
                <a:lnTo>
                  <a:pt x="380105" y="157914"/>
                </a:lnTo>
                <a:cubicBezTo>
                  <a:pt x="389097" y="140306"/>
                  <a:pt x="401928" y="126631"/>
                  <a:pt x="418600" y="116890"/>
                </a:cubicBezTo>
                <a:cubicBezTo>
                  <a:pt x="435272" y="107149"/>
                  <a:pt x="455597" y="102279"/>
                  <a:pt x="479575" y="102279"/>
                </a:cubicBezTo>
                <a:close/>
                <a:moveTo>
                  <a:pt x="3245330" y="30346"/>
                </a:moveTo>
                <a:lnTo>
                  <a:pt x="3296469" y="30346"/>
                </a:lnTo>
                <a:lnTo>
                  <a:pt x="3296469" y="107899"/>
                </a:lnTo>
                <a:lnTo>
                  <a:pt x="3376832" y="107899"/>
                </a:lnTo>
                <a:lnTo>
                  <a:pt x="3376832" y="150047"/>
                </a:lnTo>
                <a:lnTo>
                  <a:pt x="3296469" y="150047"/>
                </a:lnTo>
                <a:lnTo>
                  <a:pt x="3296469" y="331565"/>
                </a:lnTo>
                <a:cubicBezTo>
                  <a:pt x="3296469" y="346551"/>
                  <a:pt x="3299654" y="357135"/>
                  <a:pt x="3306023" y="363316"/>
                </a:cubicBezTo>
                <a:cubicBezTo>
                  <a:pt x="3312392" y="369498"/>
                  <a:pt x="3323444" y="372589"/>
                  <a:pt x="3339179" y="372589"/>
                </a:cubicBezTo>
                <a:lnTo>
                  <a:pt x="3376832" y="372589"/>
                </a:lnTo>
                <a:lnTo>
                  <a:pt x="3376832" y="415861"/>
                </a:lnTo>
                <a:lnTo>
                  <a:pt x="3330750" y="415861"/>
                </a:lnTo>
                <a:cubicBezTo>
                  <a:pt x="3302276" y="415861"/>
                  <a:pt x="3280921" y="409305"/>
                  <a:pt x="3266685" y="396192"/>
                </a:cubicBezTo>
                <a:cubicBezTo>
                  <a:pt x="3252448" y="383079"/>
                  <a:pt x="3245330" y="361537"/>
                  <a:pt x="3245330" y="331565"/>
                </a:cubicBezTo>
                <a:lnTo>
                  <a:pt x="3245330" y="150047"/>
                </a:lnTo>
                <a:lnTo>
                  <a:pt x="3205430" y="150047"/>
                </a:lnTo>
                <a:lnTo>
                  <a:pt x="3205430" y="107899"/>
                </a:lnTo>
                <a:lnTo>
                  <a:pt x="3245330" y="107899"/>
                </a:lnTo>
                <a:close/>
                <a:moveTo>
                  <a:pt x="1206980" y="30346"/>
                </a:moveTo>
                <a:lnTo>
                  <a:pt x="1258120" y="30346"/>
                </a:lnTo>
                <a:lnTo>
                  <a:pt x="1258120" y="107899"/>
                </a:lnTo>
                <a:lnTo>
                  <a:pt x="1338482" y="107899"/>
                </a:lnTo>
                <a:lnTo>
                  <a:pt x="1338482" y="150047"/>
                </a:lnTo>
                <a:lnTo>
                  <a:pt x="1258120" y="150047"/>
                </a:lnTo>
                <a:lnTo>
                  <a:pt x="1258120" y="331565"/>
                </a:lnTo>
                <a:cubicBezTo>
                  <a:pt x="1258120" y="346551"/>
                  <a:pt x="1261304" y="357135"/>
                  <a:pt x="1267673" y="363316"/>
                </a:cubicBezTo>
                <a:cubicBezTo>
                  <a:pt x="1274042" y="369498"/>
                  <a:pt x="1285095" y="372589"/>
                  <a:pt x="1300830" y="372589"/>
                </a:cubicBezTo>
                <a:lnTo>
                  <a:pt x="1338482" y="372589"/>
                </a:lnTo>
                <a:lnTo>
                  <a:pt x="1338482" y="415861"/>
                </a:lnTo>
                <a:lnTo>
                  <a:pt x="1292400" y="415861"/>
                </a:lnTo>
                <a:cubicBezTo>
                  <a:pt x="1263927" y="415861"/>
                  <a:pt x="1242572" y="409305"/>
                  <a:pt x="1228335" y="396192"/>
                </a:cubicBezTo>
                <a:cubicBezTo>
                  <a:pt x="1214098" y="383079"/>
                  <a:pt x="1206980" y="361537"/>
                  <a:pt x="1206980" y="331565"/>
                </a:cubicBezTo>
                <a:lnTo>
                  <a:pt x="1206980" y="150047"/>
                </a:lnTo>
                <a:lnTo>
                  <a:pt x="1167080" y="150047"/>
                </a:lnTo>
                <a:lnTo>
                  <a:pt x="1167080" y="107899"/>
                </a:lnTo>
                <a:lnTo>
                  <a:pt x="1206980" y="107899"/>
                </a:lnTo>
                <a:close/>
                <a:moveTo>
                  <a:pt x="0" y="24164"/>
                </a:moveTo>
                <a:lnTo>
                  <a:pt x="265253" y="24164"/>
                </a:lnTo>
                <a:lnTo>
                  <a:pt x="265253" y="65751"/>
                </a:lnTo>
                <a:lnTo>
                  <a:pt x="158477" y="65751"/>
                </a:lnTo>
                <a:lnTo>
                  <a:pt x="158477" y="415861"/>
                </a:lnTo>
                <a:lnTo>
                  <a:pt x="107338" y="415861"/>
                </a:lnTo>
                <a:lnTo>
                  <a:pt x="107338" y="65751"/>
                </a:lnTo>
                <a:lnTo>
                  <a:pt x="0" y="65751"/>
                </a:lnTo>
                <a:close/>
                <a:moveTo>
                  <a:pt x="1989839" y="0"/>
                </a:moveTo>
                <a:lnTo>
                  <a:pt x="2041541" y="0"/>
                </a:lnTo>
                <a:lnTo>
                  <a:pt x="2041541" y="415861"/>
                </a:lnTo>
                <a:lnTo>
                  <a:pt x="1989839" y="415861"/>
                </a:lnTo>
                <a:lnTo>
                  <a:pt x="1989839" y="357978"/>
                </a:lnTo>
                <a:cubicBezTo>
                  <a:pt x="1979724" y="376335"/>
                  <a:pt x="1964738" y="391415"/>
                  <a:pt x="1944882" y="403217"/>
                </a:cubicBezTo>
                <a:cubicBezTo>
                  <a:pt x="1925025" y="415018"/>
                  <a:pt x="1901797" y="420919"/>
                  <a:pt x="1875197" y="420919"/>
                </a:cubicBezTo>
                <a:cubicBezTo>
                  <a:pt x="1847847" y="420919"/>
                  <a:pt x="1823027" y="414175"/>
                  <a:pt x="1800735" y="400688"/>
                </a:cubicBezTo>
                <a:cubicBezTo>
                  <a:pt x="1778443" y="387200"/>
                  <a:pt x="1760928" y="368280"/>
                  <a:pt x="1748190" y="343928"/>
                </a:cubicBezTo>
                <a:cubicBezTo>
                  <a:pt x="1735452" y="319576"/>
                  <a:pt x="1729083" y="291852"/>
                  <a:pt x="1729083" y="260756"/>
                </a:cubicBezTo>
                <a:cubicBezTo>
                  <a:pt x="1729083" y="229285"/>
                  <a:pt x="1735452" y="201655"/>
                  <a:pt x="1748190" y="177865"/>
                </a:cubicBezTo>
                <a:cubicBezTo>
                  <a:pt x="1760928" y="154074"/>
                  <a:pt x="1778443" y="135623"/>
                  <a:pt x="1800735" y="122510"/>
                </a:cubicBezTo>
                <a:cubicBezTo>
                  <a:pt x="1823027" y="109397"/>
                  <a:pt x="1848035" y="102841"/>
                  <a:pt x="1875759" y="102841"/>
                </a:cubicBezTo>
                <a:cubicBezTo>
                  <a:pt x="1899736" y="102841"/>
                  <a:pt x="1922028" y="108367"/>
                  <a:pt x="1942634" y="119419"/>
                </a:cubicBezTo>
                <a:cubicBezTo>
                  <a:pt x="1963240" y="130471"/>
                  <a:pt x="1978975" y="144989"/>
                  <a:pt x="1989839" y="162972"/>
                </a:cubicBezTo>
                <a:close/>
              </a:path>
            </a:pathLst>
          </a:custGeom>
          <a:solidFill>
            <a:srgbClr val="FFFFFF"/>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5" name="[T2O] TextBox 12" descr="Proven results.">
            <a:extLst>
              <a:ext uri="{FF2B5EF4-FFF2-40B4-BE49-F238E27FC236}">
                <a16:creationId xmlns:a16="http://schemas.microsoft.com/office/drawing/2014/main" id="{BC25BF90-CDAC-CD63-BD9D-9BDF6E5EF84A}"/>
              </a:ext>
            </a:extLst>
          </p:cNvPr>
          <p:cNvSpPr/>
          <p:nvPr/>
        </p:nvSpPr>
        <p:spPr>
          <a:xfrm>
            <a:off x="6443150" y="3102993"/>
            <a:ext cx="3964791" cy="420919"/>
          </a:xfrm>
          <a:custGeom>
            <a:avLst/>
            <a:gdLst/>
            <a:ahLst/>
            <a:cxnLst/>
            <a:rect l="l" t="t" r="r" b="b"/>
            <a:pathLst>
              <a:path w="3964791" h="420919">
                <a:moveTo>
                  <a:pt x="3931072" y="349548"/>
                </a:moveTo>
                <a:cubicBezTo>
                  <a:pt x="3940439" y="349548"/>
                  <a:pt x="3948400" y="352920"/>
                  <a:pt x="3954956" y="359664"/>
                </a:cubicBezTo>
                <a:cubicBezTo>
                  <a:pt x="3961513" y="366407"/>
                  <a:pt x="3964791" y="374650"/>
                  <a:pt x="3964791" y="384390"/>
                </a:cubicBezTo>
                <a:cubicBezTo>
                  <a:pt x="3964791" y="394131"/>
                  <a:pt x="3961513" y="402374"/>
                  <a:pt x="3954956" y="409117"/>
                </a:cubicBezTo>
                <a:cubicBezTo>
                  <a:pt x="3948400" y="415861"/>
                  <a:pt x="3940439" y="419233"/>
                  <a:pt x="3931072" y="419233"/>
                </a:cubicBezTo>
                <a:cubicBezTo>
                  <a:pt x="3921332" y="419233"/>
                  <a:pt x="3913089" y="415861"/>
                  <a:pt x="3906346" y="409117"/>
                </a:cubicBezTo>
                <a:cubicBezTo>
                  <a:pt x="3899602" y="402374"/>
                  <a:pt x="3896230" y="394131"/>
                  <a:pt x="3896230" y="384390"/>
                </a:cubicBezTo>
                <a:cubicBezTo>
                  <a:pt x="3896230" y="374650"/>
                  <a:pt x="3899602" y="366407"/>
                  <a:pt x="3906346" y="359664"/>
                </a:cubicBezTo>
                <a:cubicBezTo>
                  <a:pt x="3913089" y="352920"/>
                  <a:pt x="3921332" y="349548"/>
                  <a:pt x="3931072" y="349548"/>
                </a:cubicBezTo>
                <a:close/>
                <a:moveTo>
                  <a:pt x="669398" y="147237"/>
                </a:moveTo>
                <a:cubicBezTo>
                  <a:pt x="650666" y="147237"/>
                  <a:pt x="633526" y="151452"/>
                  <a:pt x="617978" y="159881"/>
                </a:cubicBezTo>
                <a:cubicBezTo>
                  <a:pt x="602430" y="168311"/>
                  <a:pt x="589972" y="181143"/>
                  <a:pt x="580606" y="198377"/>
                </a:cubicBezTo>
                <a:cubicBezTo>
                  <a:pt x="571240" y="215611"/>
                  <a:pt x="566557" y="236591"/>
                  <a:pt x="566557" y="261318"/>
                </a:cubicBezTo>
                <a:cubicBezTo>
                  <a:pt x="566557" y="286420"/>
                  <a:pt x="571146" y="307587"/>
                  <a:pt x="580325" y="324821"/>
                </a:cubicBezTo>
                <a:cubicBezTo>
                  <a:pt x="589504" y="342055"/>
                  <a:pt x="601774" y="354887"/>
                  <a:pt x="617135" y="363316"/>
                </a:cubicBezTo>
                <a:cubicBezTo>
                  <a:pt x="632495" y="371746"/>
                  <a:pt x="649355" y="375961"/>
                  <a:pt x="667712" y="375961"/>
                </a:cubicBezTo>
                <a:cubicBezTo>
                  <a:pt x="686070" y="375961"/>
                  <a:pt x="703304" y="371652"/>
                  <a:pt x="719414" y="363035"/>
                </a:cubicBezTo>
                <a:cubicBezTo>
                  <a:pt x="735524" y="354418"/>
                  <a:pt x="748543" y="341493"/>
                  <a:pt x="758471" y="324259"/>
                </a:cubicBezTo>
                <a:cubicBezTo>
                  <a:pt x="768400" y="307025"/>
                  <a:pt x="773364" y="286045"/>
                  <a:pt x="773364" y="261318"/>
                </a:cubicBezTo>
                <a:cubicBezTo>
                  <a:pt x="773364" y="236591"/>
                  <a:pt x="768493" y="215611"/>
                  <a:pt x="758752" y="198377"/>
                </a:cubicBezTo>
                <a:cubicBezTo>
                  <a:pt x="749011" y="181143"/>
                  <a:pt x="736273" y="168311"/>
                  <a:pt x="720538" y="159881"/>
                </a:cubicBezTo>
                <a:cubicBezTo>
                  <a:pt x="704803" y="151452"/>
                  <a:pt x="687756" y="147237"/>
                  <a:pt x="669398" y="147237"/>
                </a:cubicBezTo>
                <a:close/>
                <a:moveTo>
                  <a:pt x="2397891" y="146113"/>
                </a:moveTo>
                <a:cubicBezTo>
                  <a:pt x="2372039" y="146113"/>
                  <a:pt x="2350029" y="154355"/>
                  <a:pt x="2331858" y="170840"/>
                </a:cubicBezTo>
                <a:cubicBezTo>
                  <a:pt x="2313688" y="187325"/>
                  <a:pt x="2303291" y="210178"/>
                  <a:pt x="2300669" y="239401"/>
                </a:cubicBezTo>
                <a:lnTo>
                  <a:pt x="2495112" y="239401"/>
                </a:lnTo>
                <a:cubicBezTo>
                  <a:pt x="2495112" y="219919"/>
                  <a:pt x="2490803" y="203154"/>
                  <a:pt x="2482187" y="189104"/>
                </a:cubicBezTo>
                <a:cubicBezTo>
                  <a:pt x="2473570" y="175055"/>
                  <a:pt x="2461862" y="164377"/>
                  <a:pt x="2447063" y="157072"/>
                </a:cubicBezTo>
                <a:cubicBezTo>
                  <a:pt x="2432265" y="149766"/>
                  <a:pt x="2415874" y="146113"/>
                  <a:pt x="2397891" y="146113"/>
                </a:cubicBezTo>
                <a:close/>
                <a:moveTo>
                  <a:pt x="1340616" y="146113"/>
                </a:moveTo>
                <a:cubicBezTo>
                  <a:pt x="1314765" y="146113"/>
                  <a:pt x="1292754" y="154355"/>
                  <a:pt x="1274584" y="170840"/>
                </a:cubicBezTo>
                <a:cubicBezTo>
                  <a:pt x="1256413" y="187325"/>
                  <a:pt x="1246016" y="210178"/>
                  <a:pt x="1243394" y="239401"/>
                </a:cubicBezTo>
                <a:lnTo>
                  <a:pt x="1437837" y="239401"/>
                </a:lnTo>
                <a:cubicBezTo>
                  <a:pt x="1437837" y="219919"/>
                  <a:pt x="1433529" y="203154"/>
                  <a:pt x="1424912" y="189104"/>
                </a:cubicBezTo>
                <a:cubicBezTo>
                  <a:pt x="1416295" y="175055"/>
                  <a:pt x="1404587" y="164377"/>
                  <a:pt x="1389788" y="157072"/>
                </a:cubicBezTo>
                <a:cubicBezTo>
                  <a:pt x="1374990" y="149766"/>
                  <a:pt x="1358599" y="146113"/>
                  <a:pt x="1340616" y="146113"/>
                </a:cubicBezTo>
                <a:close/>
                <a:moveTo>
                  <a:pt x="2911841" y="107899"/>
                </a:moveTo>
                <a:lnTo>
                  <a:pt x="2962418" y="107899"/>
                </a:lnTo>
                <a:lnTo>
                  <a:pt x="2962418" y="281549"/>
                </a:lnTo>
                <a:cubicBezTo>
                  <a:pt x="2962418" y="311896"/>
                  <a:pt x="2970099" y="335218"/>
                  <a:pt x="2985459" y="351515"/>
                </a:cubicBezTo>
                <a:cubicBezTo>
                  <a:pt x="3000820" y="367812"/>
                  <a:pt x="3021800" y="375961"/>
                  <a:pt x="3048401" y="375961"/>
                </a:cubicBezTo>
                <a:cubicBezTo>
                  <a:pt x="3075750" y="375961"/>
                  <a:pt x="3097292" y="367531"/>
                  <a:pt x="3113028" y="350672"/>
                </a:cubicBezTo>
                <a:cubicBezTo>
                  <a:pt x="3128763" y="333813"/>
                  <a:pt x="3136631" y="309273"/>
                  <a:pt x="3136631" y="277053"/>
                </a:cubicBezTo>
                <a:lnTo>
                  <a:pt x="3136631" y="107899"/>
                </a:lnTo>
                <a:lnTo>
                  <a:pt x="3187770" y="107899"/>
                </a:lnTo>
                <a:lnTo>
                  <a:pt x="3187770" y="415861"/>
                </a:lnTo>
                <a:lnTo>
                  <a:pt x="3136631" y="415861"/>
                </a:lnTo>
                <a:lnTo>
                  <a:pt x="3136631" y="370341"/>
                </a:lnTo>
                <a:cubicBezTo>
                  <a:pt x="3126890" y="386076"/>
                  <a:pt x="3113308" y="398346"/>
                  <a:pt x="3095887" y="407150"/>
                </a:cubicBezTo>
                <a:cubicBezTo>
                  <a:pt x="3078466" y="415955"/>
                  <a:pt x="3059265" y="420357"/>
                  <a:pt x="3038285" y="420357"/>
                </a:cubicBezTo>
                <a:cubicBezTo>
                  <a:pt x="3014307" y="420357"/>
                  <a:pt x="2992765" y="415393"/>
                  <a:pt x="2973658" y="405465"/>
                </a:cubicBezTo>
                <a:cubicBezTo>
                  <a:pt x="2954551" y="395536"/>
                  <a:pt x="2939471" y="380644"/>
                  <a:pt x="2928419" y="360788"/>
                </a:cubicBezTo>
                <a:cubicBezTo>
                  <a:pt x="2917366" y="340931"/>
                  <a:pt x="2911841" y="316766"/>
                  <a:pt x="2911841" y="288293"/>
                </a:cubicBezTo>
                <a:close/>
                <a:moveTo>
                  <a:pt x="858822" y="107899"/>
                </a:moveTo>
                <a:lnTo>
                  <a:pt x="913895" y="107899"/>
                </a:lnTo>
                <a:lnTo>
                  <a:pt x="1009993" y="368655"/>
                </a:lnTo>
                <a:lnTo>
                  <a:pt x="1105529" y="107899"/>
                </a:lnTo>
                <a:lnTo>
                  <a:pt x="1160041" y="107899"/>
                </a:lnTo>
                <a:lnTo>
                  <a:pt x="1039216" y="415861"/>
                </a:lnTo>
                <a:lnTo>
                  <a:pt x="979647" y="415861"/>
                </a:lnTo>
                <a:close/>
                <a:moveTo>
                  <a:pt x="3721779" y="102841"/>
                </a:moveTo>
                <a:cubicBezTo>
                  <a:pt x="3755873" y="102841"/>
                  <a:pt x="3783410" y="111458"/>
                  <a:pt x="3804390" y="128692"/>
                </a:cubicBezTo>
                <a:cubicBezTo>
                  <a:pt x="3825370" y="145926"/>
                  <a:pt x="3836610" y="169529"/>
                  <a:pt x="3838108" y="199501"/>
                </a:cubicBezTo>
                <a:lnTo>
                  <a:pt x="3786969" y="199501"/>
                </a:lnTo>
                <a:cubicBezTo>
                  <a:pt x="3785844" y="183391"/>
                  <a:pt x="3779382" y="170465"/>
                  <a:pt x="3767580" y="160724"/>
                </a:cubicBezTo>
                <a:cubicBezTo>
                  <a:pt x="3755779" y="150984"/>
                  <a:pt x="3739950" y="146113"/>
                  <a:pt x="3720094" y="146113"/>
                </a:cubicBezTo>
                <a:cubicBezTo>
                  <a:pt x="3701736" y="146113"/>
                  <a:pt x="3687124" y="150047"/>
                  <a:pt x="3676260" y="157915"/>
                </a:cubicBezTo>
                <a:cubicBezTo>
                  <a:pt x="3665395" y="165782"/>
                  <a:pt x="3659962" y="176085"/>
                  <a:pt x="3659962" y="188823"/>
                </a:cubicBezTo>
                <a:cubicBezTo>
                  <a:pt x="3659962" y="198939"/>
                  <a:pt x="3663240" y="207275"/>
                  <a:pt x="3669797" y="213831"/>
                </a:cubicBezTo>
                <a:cubicBezTo>
                  <a:pt x="3676353" y="220387"/>
                  <a:pt x="3684596" y="225633"/>
                  <a:pt x="3694524" y="229566"/>
                </a:cubicBezTo>
                <a:cubicBezTo>
                  <a:pt x="3704452" y="233500"/>
                  <a:pt x="3718220" y="237902"/>
                  <a:pt x="3735829" y="242773"/>
                </a:cubicBezTo>
                <a:cubicBezTo>
                  <a:pt x="3757933" y="248767"/>
                  <a:pt x="3775916" y="254668"/>
                  <a:pt x="3789778" y="260475"/>
                </a:cubicBezTo>
                <a:cubicBezTo>
                  <a:pt x="3803641" y="266282"/>
                  <a:pt x="3815536" y="274993"/>
                  <a:pt x="3825464" y="286607"/>
                </a:cubicBezTo>
                <a:cubicBezTo>
                  <a:pt x="3835392" y="298221"/>
                  <a:pt x="3840544" y="313394"/>
                  <a:pt x="3840918" y="332127"/>
                </a:cubicBezTo>
                <a:cubicBezTo>
                  <a:pt x="3840918" y="348986"/>
                  <a:pt x="3836235" y="364159"/>
                  <a:pt x="3826869" y="377647"/>
                </a:cubicBezTo>
                <a:cubicBezTo>
                  <a:pt x="3817502" y="391134"/>
                  <a:pt x="3804296" y="401718"/>
                  <a:pt x="3787250" y="409398"/>
                </a:cubicBezTo>
                <a:cubicBezTo>
                  <a:pt x="3770203" y="417079"/>
                  <a:pt x="3750628" y="420919"/>
                  <a:pt x="3728523" y="420919"/>
                </a:cubicBezTo>
                <a:cubicBezTo>
                  <a:pt x="3704920" y="420919"/>
                  <a:pt x="3683752" y="416891"/>
                  <a:pt x="3665020" y="408836"/>
                </a:cubicBezTo>
                <a:cubicBezTo>
                  <a:pt x="3646288" y="400781"/>
                  <a:pt x="3631489" y="389542"/>
                  <a:pt x="3620624" y="375118"/>
                </a:cubicBezTo>
                <a:cubicBezTo>
                  <a:pt x="3609759" y="360694"/>
                  <a:pt x="3603765" y="344116"/>
                  <a:pt x="3602641" y="325383"/>
                </a:cubicBezTo>
                <a:lnTo>
                  <a:pt x="3655466" y="325383"/>
                </a:lnTo>
                <a:cubicBezTo>
                  <a:pt x="3656965" y="340744"/>
                  <a:pt x="3664177" y="353295"/>
                  <a:pt x="3677102" y="363035"/>
                </a:cubicBezTo>
                <a:cubicBezTo>
                  <a:pt x="3690028" y="372776"/>
                  <a:pt x="3706981" y="377647"/>
                  <a:pt x="3727961" y="377647"/>
                </a:cubicBezTo>
                <a:cubicBezTo>
                  <a:pt x="3747443" y="377647"/>
                  <a:pt x="3762804" y="373338"/>
                  <a:pt x="3774043" y="364721"/>
                </a:cubicBezTo>
                <a:cubicBezTo>
                  <a:pt x="3785283" y="356104"/>
                  <a:pt x="3790902" y="345240"/>
                  <a:pt x="3790902" y="332127"/>
                </a:cubicBezTo>
                <a:cubicBezTo>
                  <a:pt x="3790902" y="318639"/>
                  <a:pt x="3784908" y="308618"/>
                  <a:pt x="3772919" y="302061"/>
                </a:cubicBezTo>
                <a:cubicBezTo>
                  <a:pt x="3760930" y="295505"/>
                  <a:pt x="3742385" y="289042"/>
                  <a:pt x="3717284" y="282673"/>
                </a:cubicBezTo>
                <a:cubicBezTo>
                  <a:pt x="3694430" y="276679"/>
                  <a:pt x="3675792" y="270591"/>
                  <a:pt x="3661367" y="264409"/>
                </a:cubicBezTo>
                <a:cubicBezTo>
                  <a:pt x="3646943" y="258227"/>
                  <a:pt x="3634580" y="249048"/>
                  <a:pt x="3624277" y="236872"/>
                </a:cubicBezTo>
                <a:cubicBezTo>
                  <a:pt x="3613974" y="224696"/>
                  <a:pt x="3608822" y="208680"/>
                  <a:pt x="3608822" y="188823"/>
                </a:cubicBezTo>
                <a:cubicBezTo>
                  <a:pt x="3608822" y="173088"/>
                  <a:pt x="3613506" y="158664"/>
                  <a:pt x="3622872" y="145551"/>
                </a:cubicBezTo>
                <a:cubicBezTo>
                  <a:pt x="3632238" y="132438"/>
                  <a:pt x="3645538" y="122042"/>
                  <a:pt x="3662772" y="114361"/>
                </a:cubicBezTo>
                <a:cubicBezTo>
                  <a:pt x="3680006" y="106681"/>
                  <a:pt x="3699675" y="102841"/>
                  <a:pt x="3721779" y="102841"/>
                </a:cubicBezTo>
                <a:close/>
                <a:moveTo>
                  <a:pt x="2721655" y="102841"/>
                </a:moveTo>
                <a:cubicBezTo>
                  <a:pt x="2755748" y="102841"/>
                  <a:pt x="2783285" y="111458"/>
                  <a:pt x="2804265" y="128692"/>
                </a:cubicBezTo>
                <a:cubicBezTo>
                  <a:pt x="2825245" y="145926"/>
                  <a:pt x="2836485" y="169529"/>
                  <a:pt x="2837984" y="199501"/>
                </a:cubicBezTo>
                <a:lnTo>
                  <a:pt x="2786844" y="199501"/>
                </a:lnTo>
                <a:cubicBezTo>
                  <a:pt x="2785720" y="183391"/>
                  <a:pt x="2779257" y="170465"/>
                  <a:pt x="2767456" y="160724"/>
                </a:cubicBezTo>
                <a:cubicBezTo>
                  <a:pt x="2755654" y="150984"/>
                  <a:pt x="2739825" y="146113"/>
                  <a:pt x="2719969" y="146113"/>
                </a:cubicBezTo>
                <a:cubicBezTo>
                  <a:pt x="2701611" y="146113"/>
                  <a:pt x="2687000" y="150047"/>
                  <a:pt x="2676135" y="157915"/>
                </a:cubicBezTo>
                <a:cubicBezTo>
                  <a:pt x="2665270" y="165782"/>
                  <a:pt x="2659838" y="176085"/>
                  <a:pt x="2659838" y="188823"/>
                </a:cubicBezTo>
                <a:cubicBezTo>
                  <a:pt x="2659838" y="198939"/>
                  <a:pt x="2663116" y="207275"/>
                  <a:pt x="2669672" y="213831"/>
                </a:cubicBezTo>
                <a:cubicBezTo>
                  <a:pt x="2676228" y="220387"/>
                  <a:pt x="2684471" y="225633"/>
                  <a:pt x="2694399" y="229566"/>
                </a:cubicBezTo>
                <a:cubicBezTo>
                  <a:pt x="2704327" y="233500"/>
                  <a:pt x="2718095" y="237902"/>
                  <a:pt x="2735704" y="242773"/>
                </a:cubicBezTo>
                <a:cubicBezTo>
                  <a:pt x="2757808" y="248767"/>
                  <a:pt x="2775792" y="254668"/>
                  <a:pt x="2789654" y="260475"/>
                </a:cubicBezTo>
                <a:cubicBezTo>
                  <a:pt x="2803516" y="266282"/>
                  <a:pt x="2815411" y="274993"/>
                  <a:pt x="2825339" y="286607"/>
                </a:cubicBezTo>
                <a:cubicBezTo>
                  <a:pt x="2835267" y="298221"/>
                  <a:pt x="2840419" y="313394"/>
                  <a:pt x="2840793" y="332127"/>
                </a:cubicBezTo>
                <a:cubicBezTo>
                  <a:pt x="2840793" y="348986"/>
                  <a:pt x="2836110" y="364159"/>
                  <a:pt x="2826744" y="377647"/>
                </a:cubicBezTo>
                <a:cubicBezTo>
                  <a:pt x="2817378" y="391134"/>
                  <a:pt x="2804171" y="401718"/>
                  <a:pt x="2787125" y="409398"/>
                </a:cubicBezTo>
                <a:cubicBezTo>
                  <a:pt x="2770078" y="417079"/>
                  <a:pt x="2750503" y="420919"/>
                  <a:pt x="2728399" y="420919"/>
                </a:cubicBezTo>
                <a:cubicBezTo>
                  <a:pt x="2704796" y="420919"/>
                  <a:pt x="2683628" y="416891"/>
                  <a:pt x="2664895" y="408836"/>
                </a:cubicBezTo>
                <a:cubicBezTo>
                  <a:pt x="2646163" y="400781"/>
                  <a:pt x="2631364" y="389542"/>
                  <a:pt x="2620499" y="375118"/>
                </a:cubicBezTo>
                <a:cubicBezTo>
                  <a:pt x="2609634" y="360694"/>
                  <a:pt x="2603640" y="344116"/>
                  <a:pt x="2602516" y="325383"/>
                </a:cubicBezTo>
                <a:lnTo>
                  <a:pt x="2655342" y="325383"/>
                </a:lnTo>
                <a:cubicBezTo>
                  <a:pt x="2656840" y="340744"/>
                  <a:pt x="2664052" y="353295"/>
                  <a:pt x="2676978" y="363035"/>
                </a:cubicBezTo>
                <a:cubicBezTo>
                  <a:pt x="2689903" y="372776"/>
                  <a:pt x="2706856" y="377647"/>
                  <a:pt x="2727837" y="377647"/>
                </a:cubicBezTo>
                <a:cubicBezTo>
                  <a:pt x="2747318" y="377647"/>
                  <a:pt x="2762679" y="373338"/>
                  <a:pt x="2773918" y="364721"/>
                </a:cubicBezTo>
                <a:cubicBezTo>
                  <a:pt x="2785158" y="356104"/>
                  <a:pt x="2790778" y="345240"/>
                  <a:pt x="2790778" y="332127"/>
                </a:cubicBezTo>
                <a:cubicBezTo>
                  <a:pt x="2790778" y="318639"/>
                  <a:pt x="2784783" y="308618"/>
                  <a:pt x="2772794" y="302061"/>
                </a:cubicBezTo>
                <a:cubicBezTo>
                  <a:pt x="2760806" y="295505"/>
                  <a:pt x="2742260" y="289042"/>
                  <a:pt x="2717159" y="282673"/>
                </a:cubicBezTo>
                <a:cubicBezTo>
                  <a:pt x="2694305" y="276679"/>
                  <a:pt x="2675666" y="270591"/>
                  <a:pt x="2661242" y="264409"/>
                </a:cubicBezTo>
                <a:cubicBezTo>
                  <a:pt x="2646818" y="258227"/>
                  <a:pt x="2634455" y="249048"/>
                  <a:pt x="2624152" y="236872"/>
                </a:cubicBezTo>
                <a:cubicBezTo>
                  <a:pt x="2613849" y="224696"/>
                  <a:pt x="2608698" y="208680"/>
                  <a:pt x="2608698" y="188823"/>
                </a:cubicBezTo>
                <a:cubicBezTo>
                  <a:pt x="2608698" y="173088"/>
                  <a:pt x="2613381" y="158664"/>
                  <a:pt x="2622747" y="145551"/>
                </a:cubicBezTo>
                <a:cubicBezTo>
                  <a:pt x="2632113" y="132438"/>
                  <a:pt x="2645413" y="122042"/>
                  <a:pt x="2662647" y="114361"/>
                </a:cubicBezTo>
                <a:cubicBezTo>
                  <a:pt x="2679881" y="106681"/>
                  <a:pt x="2699550" y="102841"/>
                  <a:pt x="2721655" y="102841"/>
                </a:cubicBezTo>
                <a:close/>
                <a:moveTo>
                  <a:pt x="2400138" y="102841"/>
                </a:moveTo>
                <a:cubicBezTo>
                  <a:pt x="2429361" y="102841"/>
                  <a:pt x="2455212" y="109210"/>
                  <a:pt x="2477691" y="121948"/>
                </a:cubicBezTo>
                <a:cubicBezTo>
                  <a:pt x="2500170" y="134686"/>
                  <a:pt x="2517497" y="152201"/>
                  <a:pt x="2529674" y="174493"/>
                </a:cubicBezTo>
                <a:cubicBezTo>
                  <a:pt x="2541850" y="196784"/>
                  <a:pt x="2547938" y="221980"/>
                  <a:pt x="2547938" y="250078"/>
                </a:cubicBezTo>
                <a:cubicBezTo>
                  <a:pt x="2547938" y="259819"/>
                  <a:pt x="2547376" y="270122"/>
                  <a:pt x="2546252" y="280987"/>
                </a:cubicBezTo>
                <a:lnTo>
                  <a:pt x="2300107" y="280987"/>
                </a:lnTo>
                <a:cubicBezTo>
                  <a:pt x="2301980" y="311334"/>
                  <a:pt x="2312376" y="335030"/>
                  <a:pt x="2331296" y="352077"/>
                </a:cubicBezTo>
                <a:cubicBezTo>
                  <a:pt x="2350216" y="369123"/>
                  <a:pt x="2373164" y="377647"/>
                  <a:pt x="2400138" y="377647"/>
                </a:cubicBezTo>
                <a:cubicBezTo>
                  <a:pt x="2422243" y="377647"/>
                  <a:pt x="2440694" y="372495"/>
                  <a:pt x="2455493" y="362192"/>
                </a:cubicBezTo>
                <a:cubicBezTo>
                  <a:pt x="2470291" y="351890"/>
                  <a:pt x="2480688" y="338121"/>
                  <a:pt x="2486682" y="320887"/>
                </a:cubicBezTo>
                <a:lnTo>
                  <a:pt x="2541756" y="320887"/>
                </a:lnTo>
                <a:cubicBezTo>
                  <a:pt x="2533514" y="350485"/>
                  <a:pt x="2517029" y="374556"/>
                  <a:pt x="2492302" y="393101"/>
                </a:cubicBezTo>
                <a:cubicBezTo>
                  <a:pt x="2467576" y="411646"/>
                  <a:pt x="2436854" y="420919"/>
                  <a:pt x="2400138" y="420919"/>
                </a:cubicBezTo>
                <a:cubicBezTo>
                  <a:pt x="2370916" y="420919"/>
                  <a:pt x="2344784" y="414362"/>
                  <a:pt x="2321743" y="401250"/>
                </a:cubicBezTo>
                <a:cubicBezTo>
                  <a:pt x="2298702" y="388137"/>
                  <a:pt x="2280625" y="369498"/>
                  <a:pt x="2267512" y="345333"/>
                </a:cubicBezTo>
                <a:cubicBezTo>
                  <a:pt x="2254399" y="321168"/>
                  <a:pt x="2247843" y="293163"/>
                  <a:pt x="2247843" y="261318"/>
                </a:cubicBezTo>
                <a:cubicBezTo>
                  <a:pt x="2247843" y="229473"/>
                  <a:pt x="2254212" y="201561"/>
                  <a:pt x="2266950" y="177584"/>
                </a:cubicBezTo>
                <a:cubicBezTo>
                  <a:pt x="2279688" y="153606"/>
                  <a:pt x="2297578" y="135155"/>
                  <a:pt x="2320619" y="122229"/>
                </a:cubicBezTo>
                <a:cubicBezTo>
                  <a:pt x="2343660" y="109304"/>
                  <a:pt x="2370166" y="102841"/>
                  <a:pt x="2400138" y="102841"/>
                </a:cubicBezTo>
                <a:close/>
                <a:moveTo>
                  <a:pt x="1342863" y="102841"/>
                </a:moveTo>
                <a:cubicBezTo>
                  <a:pt x="1372086" y="102841"/>
                  <a:pt x="1397937" y="109210"/>
                  <a:pt x="1420416" y="121948"/>
                </a:cubicBezTo>
                <a:cubicBezTo>
                  <a:pt x="1442895" y="134686"/>
                  <a:pt x="1460223" y="152201"/>
                  <a:pt x="1472399" y="174493"/>
                </a:cubicBezTo>
                <a:cubicBezTo>
                  <a:pt x="1484575" y="196784"/>
                  <a:pt x="1490663" y="221980"/>
                  <a:pt x="1490663" y="250078"/>
                </a:cubicBezTo>
                <a:cubicBezTo>
                  <a:pt x="1490663" y="259819"/>
                  <a:pt x="1490101" y="270122"/>
                  <a:pt x="1488977" y="280987"/>
                </a:cubicBezTo>
                <a:lnTo>
                  <a:pt x="1242832" y="280987"/>
                </a:lnTo>
                <a:cubicBezTo>
                  <a:pt x="1244705" y="311334"/>
                  <a:pt x="1255102" y="335030"/>
                  <a:pt x="1274022" y="352077"/>
                </a:cubicBezTo>
                <a:cubicBezTo>
                  <a:pt x="1292941" y="369123"/>
                  <a:pt x="1315889" y="377647"/>
                  <a:pt x="1342863" y="377647"/>
                </a:cubicBezTo>
                <a:cubicBezTo>
                  <a:pt x="1364968" y="377647"/>
                  <a:pt x="1383419" y="372495"/>
                  <a:pt x="1398218" y="362192"/>
                </a:cubicBezTo>
                <a:cubicBezTo>
                  <a:pt x="1413017" y="351890"/>
                  <a:pt x="1423413" y="338121"/>
                  <a:pt x="1429408" y="320887"/>
                </a:cubicBezTo>
                <a:lnTo>
                  <a:pt x="1484481" y="320887"/>
                </a:lnTo>
                <a:cubicBezTo>
                  <a:pt x="1476239" y="350485"/>
                  <a:pt x="1459754" y="374556"/>
                  <a:pt x="1435027" y="393101"/>
                </a:cubicBezTo>
                <a:cubicBezTo>
                  <a:pt x="1410300" y="411646"/>
                  <a:pt x="1379579" y="420919"/>
                  <a:pt x="1342863" y="420919"/>
                </a:cubicBezTo>
                <a:cubicBezTo>
                  <a:pt x="1313641" y="420919"/>
                  <a:pt x="1287509" y="414362"/>
                  <a:pt x="1264468" y="401250"/>
                </a:cubicBezTo>
                <a:cubicBezTo>
                  <a:pt x="1241427" y="388137"/>
                  <a:pt x="1223350" y="369498"/>
                  <a:pt x="1210237" y="345333"/>
                </a:cubicBezTo>
                <a:cubicBezTo>
                  <a:pt x="1197124" y="321168"/>
                  <a:pt x="1190568" y="293163"/>
                  <a:pt x="1190568" y="261318"/>
                </a:cubicBezTo>
                <a:cubicBezTo>
                  <a:pt x="1190568" y="229473"/>
                  <a:pt x="1196937" y="201561"/>
                  <a:pt x="1209675" y="177584"/>
                </a:cubicBezTo>
                <a:cubicBezTo>
                  <a:pt x="1222413" y="153606"/>
                  <a:pt x="1240303" y="135155"/>
                  <a:pt x="1263344" y="122229"/>
                </a:cubicBezTo>
                <a:cubicBezTo>
                  <a:pt x="1286385" y="109304"/>
                  <a:pt x="1312891" y="102841"/>
                  <a:pt x="1342863" y="102841"/>
                </a:cubicBezTo>
                <a:close/>
                <a:moveTo>
                  <a:pt x="669960" y="102841"/>
                </a:moveTo>
                <a:cubicBezTo>
                  <a:pt x="699183" y="102841"/>
                  <a:pt x="725596" y="109304"/>
                  <a:pt x="749199" y="122229"/>
                </a:cubicBezTo>
                <a:cubicBezTo>
                  <a:pt x="772802" y="135155"/>
                  <a:pt x="791440" y="153606"/>
                  <a:pt x="805115" y="177584"/>
                </a:cubicBezTo>
                <a:cubicBezTo>
                  <a:pt x="818790" y="201561"/>
                  <a:pt x="825627" y="229473"/>
                  <a:pt x="825627" y="261318"/>
                </a:cubicBezTo>
                <a:cubicBezTo>
                  <a:pt x="825627" y="293163"/>
                  <a:pt x="818603" y="321168"/>
                  <a:pt x="804553" y="345333"/>
                </a:cubicBezTo>
                <a:cubicBezTo>
                  <a:pt x="790504" y="369498"/>
                  <a:pt x="771490" y="388137"/>
                  <a:pt x="747513" y="401250"/>
                </a:cubicBezTo>
                <a:cubicBezTo>
                  <a:pt x="723535" y="414362"/>
                  <a:pt x="696935" y="420919"/>
                  <a:pt x="667712" y="420919"/>
                </a:cubicBezTo>
                <a:cubicBezTo>
                  <a:pt x="638864" y="420919"/>
                  <a:pt x="612732" y="414362"/>
                  <a:pt x="589317" y="401250"/>
                </a:cubicBezTo>
                <a:cubicBezTo>
                  <a:pt x="565901" y="388137"/>
                  <a:pt x="547543" y="369498"/>
                  <a:pt x="534243" y="345333"/>
                </a:cubicBezTo>
                <a:cubicBezTo>
                  <a:pt x="520943" y="321168"/>
                  <a:pt x="514293" y="293163"/>
                  <a:pt x="514293" y="261318"/>
                </a:cubicBezTo>
                <a:cubicBezTo>
                  <a:pt x="514293" y="229847"/>
                  <a:pt x="521131" y="202030"/>
                  <a:pt x="534805" y="177865"/>
                </a:cubicBezTo>
                <a:cubicBezTo>
                  <a:pt x="548480" y="153700"/>
                  <a:pt x="567119" y="135155"/>
                  <a:pt x="590722" y="122229"/>
                </a:cubicBezTo>
                <a:cubicBezTo>
                  <a:pt x="614325" y="109304"/>
                  <a:pt x="640738" y="102841"/>
                  <a:pt x="669960" y="102841"/>
                </a:cubicBezTo>
                <a:close/>
                <a:moveTo>
                  <a:pt x="2208010" y="102279"/>
                </a:moveTo>
                <a:lnTo>
                  <a:pt x="2208010" y="155105"/>
                </a:lnTo>
                <a:lnTo>
                  <a:pt x="2194522" y="155105"/>
                </a:lnTo>
                <a:cubicBezTo>
                  <a:pt x="2137201" y="155105"/>
                  <a:pt x="2108540" y="186201"/>
                  <a:pt x="2108540" y="248393"/>
                </a:cubicBezTo>
                <a:lnTo>
                  <a:pt x="2108540" y="415861"/>
                </a:lnTo>
                <a:lnTo>
                  <a:pt x="2057400" y="415861"/>
                </a:lnTo>
                <a:lnTo>
                  <a:pt x="2057400" y="107899"/>
                </a:lnTo>
                <a:lnTo>
                  <a:pt x="2108540" y="107899"/>
                </a:lnTo>
                <a:lnTo>
                  <a:pt x="2108540" y="157915"/>
                </a:lnTo>
                <a:cubicBezTo>
                  <a:pt x="2117531" y="140306"/>
                  <a:pt x="2130363" y="126631"/>
                  <a:pt x="2147035" y="116890"/>
                </a:cubicBezTo>
                <a:cubicBezTo>
                  <a:pt x="2163707" y="107149"/>
                  <a:pt x="2184032" y="102279"/>
                  <a:pt x="2208010" y="102279"/>
                </a:cubicBezTo>
                <a:close/>
                <a:moveTo>
                  <a:pt x="1712148" y="102279"/>
                </a:moveTo>
                <a:cubicBezTo>
                  <a:pt x="1749613" y="102279"/>
                  <a:pt x="1779959" y="113612"/>
                  <a:pt x="1803188" y="136278"/>
                </a:cubicBezTo>
                <a:cubicBezTo>
                  <a:pt x="1826416" y="158945"/>
                  <a:pt x="1838030" y="191633"/>
                  <a:pt x="1838030" y="234343"/>
                </a:cubicBezTo>
                <a:lnTo>
                  <a:pt x="1838030" y="415861"/>
                </a:lnTo>
                <a:lnTo>
                  <a:pt x="1787452" y="415861"/>
                </a:lnTo>
                <a:lnTo>
                  <a:pt x="1787452" y="241649"/>
                </a:lnTo>
                <a:cubicBezTo>
                  <a:pt x="1787452" y="210928"/>
                  <a:pt x="1779772" y="187418"/>
                  <a:pt x="1764411" y="171121"/>
                </a:cubicBezTo>
                <a:cubicBezTo>
                  <a:pt x="1749051" y="154824"/>
                  <a:pt x="1728070" y="146675"/>
                  <a:pt x="1701470" y="146675"/>
                </a:cubicBezTo>
                <a:cubicBezTo>
                  <a:pt x="1674495" y="146675"/>
                  <a:pt x="1653047" y="155105"/>
                  <a:pt x="1637124" y="171964"/>
                </a:cubicBezTo>
                <a:cubicBezTo>
                  <a:pt x="1621202" y="188823"/>
                  <a:pt x="1613240" y="213363"/>
                  <a:pt x="1613240" y="245583"/>
                </a:cubicBezTo>
                <a:lnTo>
                  <a:pt x="1613240" y="415861"/>
                </a:lnTo>
                <a:lnTo>
                  <a:pt x="1562100" y="415861"/>
                </a:lnTo>
                <a:lnTo>
                  <a:pt x="1562100" y="107899"/>
                </a:lnTo>
                <a:lnTo>
                  <a:pt x="1613240" y="107899"/>
                </a:lnTo>
                <a:lnTo>
                  <a:pt x="1613240" y="151733"/>
                </a:lnTo>
                <a:cubicBezTo>
                  <a:pt x="1623356" y="135998"/>
                  <a:pt x="1637124" y="123821"/>
                  <a:pt x="1654545" y="115204"/>
                </a:cubicBezTo>
                <a:cubicBezTo>
                  <a:pt x="1671967" y="106587"/>
                  <a:pt x="1691167" y="102279"/>
                  <a:pt x="1712148" y="102279"/>
                </a:cubicBezTo>
                <a:close/>
                <a:moveTo>
                  <a:pt x="474460" y="102279"/>
                </a:moveTo>
                <a:lnTo>
                  <a:pt x="474460" y="155105"/>
                </a:lnTo>
                <a:lnTo>
                  <a:pt x="460972" y="155105"/>
                </a:lnTo>
                <a:cubicBezTo>
                  <a:pt x="403651" y="155105"/>
                  <a:pt x="374990" y="186201"/>
                  <a:pt x="374990" y="248393"/>
                </a:cubicBezTo>
                <a:lnTo>
                  <a:pt x="374990" y="415861"/>
                </a:lnTo>
                <a:lnTo>
                  <a:pt x="323850" y="415861"/>
                </a:lnTo>
                <a:lnTo>
                  <a:pt x="323850" y="107899"/>
                </a:lnTo>
                <a:lnTo>
                  <a:pt x="374990" y="107899"/>
                </a:lnTo>
                <a:lnTo>
                  <a:pt x="374990" y="157915"/>
                </a:lnTo>
                <a:cubicBezTo>
                  <a:pt x="383982" y="140306"/>
                  <a:pt x="396813" y="126631"/>
                  <a:pt x="413485" y="116890"/>
                </a:cubicBezTo>
                <a:cubicBezTo>
                  <a:pt x="430157" y="107149"/>
                  <a:pt x="450482" y="102279"/>
                  <a:pt x="474460" y="102279"/>
                </a:cubicBezTo>
                <a:close/>
                <a:moveTo>
                  <a:pt x="51140" y="66313"/>
                </a:moveTo>
                <a:lnTo>
                  <a:pt x="51140" y="210178"/>
                </a:lnTo>
                <a:lnTo>
                  <a:pt x="126445" y="210178"/>
                </a:lnTo>
                <a:cubicBezTo>
                  <a:pt x="154918" y="210178"/>
                  <a:pt x="175899" y="203996"/>
                  <a:pt x="189386" y="191633"/>
                </a:cubicBezTo>
                <a:cubicBezTo>
                  <a:pt x="202873" y="179270"/>
                  <a:pt x="209617" y="161661"/>
                  <a:pt x="209617" y="138807"/>
                </a:cubicBezTo>
                <a:cubicBezTo>
                  <a:pt x="209617" y="90478"/>
                  <a:pt x="181893" y="66313"/>
                  <a:pt x="126445" y="66313"/>
                </a:cubicBezTo>
                <a:close/>
                <a:moveTo>
                  <a:pt x="3430715" y="30346"/>
                </a:moveTo>
                <a:lnTo>
                  <a:pt x="3481854" y="30346"/>
                </a:lnTo>
                <a:lnTo>
                  <a:pt x="3481854" y="107899"/>
                </a:lnTo>
                <a:lnTo>
                  <a:pt x="3562217" y="107899"/>
                </a:lnTo>
                <a:lnTo>
                  <a:pt x="3562217" y="150047"/>
                </a:lnTo>
                <a:lnTo>
                  <a:pt x="3481854" y="150047"/>
                </a:lnTo>
                <a:lnTo>
                  <a:pt x="3481854" y="331565"/>
                </a:lnTo>
                <a:cubicBezTo>
                  <a:pt x="3481854" y="346551"/>
                  <a:pt x="3485039" y="357135"/>
                  <a:pt x="3491408" y="363316"/>
                </a:cubicBezTo>
                <a:cubicBezTo>
                  <a:pt x="3497777" y="369498"/>
                  <a:pt x="3508829" y="372589"/>
                  <a:pt x="3524564" y="372589"/>
                </a:cubicBezTo>
                <a:lnTo>
                  <a:pt x="3562217" y="372589"/>
                </a:lnTo>
                <a:lnTo>
                  <a:pt x="3562217" y="415861"/>
                </a:lnTo>
                <a:lnTo>
                  <a:pt x="3516135" y="415861"/>
                </a:lnTo>
                <a:cubicBezTo>
                  <a:pt x="3487661" y="415861"/>
                  <a:pt x="3466306" y="409305"/>
                  <a:pt x="3452070" y="396192"/>
                </a:cubicBezTo>
                <a:cubicBezTo>
                  <a:pt x="3437833" y="383079"/>
                  <a:pt x="3430715" y="361537"/>
                  <a:pt x="3430715" y="331565"/>
                </a:cubicBezTo>
                <a:lnTo>
                  <a:pt x="3430715" y="150047"/>
                </a:lnTo>
                <a:lnTo>
                  <a:pt x="3390815" y="150047"/>
                </a:lnTo>
                <a:lnTo>
                  <a:pt x="3390815" y="107899"/>
                </a:lnTo>
                <a:lnTo>
                  <a:pt x="3430715" y="107899"/>
                </a:lnTo>
                <a:close/>
                <a:moveTo>
                  <a:pt x="0" y="24164"/>
                </a:moveTo>
                <a:lnTo>
                  <a:pt x="126445" y="24164"/>
                </a:lnTo>
                <a:cubicBezTo>
                  <a:pt x="170653" y="24164"/>
                  <a:pt x="204278" y="34842"/>
                  <a:pt x="227319" y="56197"/>
                </a:cubicBezTo>
                <a:cubicBezTo>
                  <a:pt x="250360" y="77552"/>
                  <a:pt x="261881" y="105089"/>
                  <a:pt x="261881" y="138807"/>
                </a:cubicBezTo>
                <a:cubicBezTo>
                  <a:pt x="261881" y="171402"/>
                  <a:pt x="250735" y="198470"/>
                  <a:pt x="228443" y="220013"/>
                </a:cubicBezTo>
                <a:cubicBezTo>
                  <a:pt x="206152" y="241555"/>
                  <a:pt x="172152" y="252326"/>
                  <a:pt x="126445" y="252326"/>
                </a:cubicBezTo>
                <a:lnTo>
                  <a:pt x="51140" y="252326"/>
                </a:lnTo>
                <a:lnTo>
                  <a:pt x="51140" y="415861"/>
                </a:lnTo>
                <a:lnTo>
                  <a:pt x="0" y="415861"/>
                </a:lnTo>
                <a:close/>
                <a:moveTo>
                  <a:pt x="3276600" y="0"/>
                </a:moveTo>
                <a:lnTo>
                  <a:pt x="3327740" y="0"/>
                </a:lnTo>
                <a:lnTo>
                  <a:pt x="3327740" y="415861"/>
                </a:lnTo>
                <a:lnTo>
                  <a:pt x="3276600" y="415861"/>
                </a:lnTo>
                <a:close/>
              </a:path>
            </a:pathLst>
          </a:custGeom>
          <a:solidFill>
            <a:srgbClr val="FFFFFF"/>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solidFill>
                <a:schemeClr val="tx1"/>
              </a:solidFill>
            </a:endParaRPr>
          </a:p>
        </p:txBody>
      </p:sp>
      <p:sp>
        <p:nvSpPr>
          <p:cNvPr id="8" name="TextBox 7">
            <a:extLst>
              <a:ext uri="{FF2B5EF4-FFF2-40B4-BE49-F238E27FC236}">
                <a16:creationId xmlns:a16="http://schemas.microsoft.com/office/drawing/2014/main" id="{C36E2A19-D7C7-C762-334C-8C2D38E2983C}"/>
              </a:ext>
            </a:extLst>
          </p:cNvPr>
          <p:cNvSpPr txBox="1"/>
          <p:nvPr/>
        </p:nvSpPr>
        <p:spPr bwMode="ltGray">
          <a:xfrm>
            <a:off x="476250" y="5867401"/>
            <a:ext cx="7524750" cy="603249"/>
          </a:xfrm>
          <a:prstGeom prst="rect">
            <a:avLst/>
          </a:prstGeom>
          <a:noFill/>
        </p:spPr>
        <p:txBody>
          <a:bodyPr wrap="square" lIns="0" tIns="0" rIns="0" bIns="0" rtlCol="0">
            <a:noAutofit/>
          </a:bodyPr>
          <a:lstStyle/>
          <a:p>
            <a:pPr>
              <a:lnSpc>
                <a:spcPct val="110000"/>
              </a:lnSpc>
            </a:pPr>
            <a:r>
              <a:rPr sz="800">
                <a:solidFill>
                  <a:schemeClr val="tx1"/>
                </a:solidFill>
              </a:rPr>
              <a:t>©</a:t>
            </a:r>
            <a:fld id="{CCAC9A29-DAB7-46A6-865D-1734D6118848}" type="datetimeyyyy">
              <a:rPr lang="en-US" sz="800">
                <a:solidFill>
                  <a:schemeClr val="tx1"/>
                </a:solidFill>
              </a:rPr>
              <a:t>2026</a:t>
            </a:fld>
            <a:r>
              <a:rPr sz="800">
                <a:solidFill>
                  <a:schemeClr val="tx1"/>
                </a:solidFill>
              </a:rPr>
              <a:t> RGA. All rights reserved.</a:t>
            </a:r>
          </a:p>
          <a:p>
            <a:pPr>
              <a:lnSpc>
                <a:spcPct val="110000"/>
              </a:lnSpc>
            </a:pPr>
            <a:r>
              <a:rPr sz="800">
                <a:solidFill>
                  <a:schemeClr val="tx1"/>
                </a:solidFill>
              </a:rPr>
              <a:t>No part of this publication may be reproduced in any form without the prior permission of RGA.</a:t>
            </a:r>
          </a:p>
          <a:p>
            <a:pPr>
              <a:lnSpc>
                <a:spcPct val="110000"/>
              </a:lnSpc>
            </a:pPr>
            <a:r>
              <a:rPr sz="800">
                <a:solidFill>
                  <a:schemeClr val="tx1"/>
                </a:solidFill>
              </a:rPr>
              <a:t>The information in this publication is for the exclusive, internal use of the recipient and may not be relied upon by any other party other than the recipient and its affiliates, or published, quoted or disseminated to any party other than the recipient without the prior written consent of RGA.</a:t>
            </a:r>
          </a:p>
        </p:txBody>
      </p:sp>
    </p:spTree>
    <p:extLst>
      <p:ext uri="{BB962C8B-B14F-4D97-AF65-F5344CB8AC3E}">
        <p14:creationId xmlns:p14="http://schemas.microsoft.com/office/powerpoint/2010/main" val="952335555"/>
      </p:ext>
    </p:extLst>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Branded Layouts End Here (don't use this layout)">
    <p:bg>
      <p:bgRef idx="1001">
        <a:schemeClr val="bg1"/>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CCD2C0D-0161-E03C-9C45-7E909083A29B}"/>
              </a:ext>
            </a:extLst>
          </p:cNvPr>
          <p:cNvSpPr txBox="1"/>
          <p:nvPr/>
        </p:nvSpPr>
        <p:spPr>
          <a:xfrm>
            <a:off x="1442085" y="728261"/>
            <a:ext cx="9307830" cy="5401479"/>
          </a:xfrm>
          <a:prstGeom prst="rect">
            <a:avLst/>
          </a:prstGeom>
          <a:noFill/>
        </p:spPr>
        <p:txBody>
          <a:bodyPr wrap="square" rtlCol="0">
            <a:spAutoFit/>
          </a:bodyPr>
          <a:lstStyle/>
          <a:p>
            <a:pPr algn="ctr"/>
            <a:r>
              <a:rPr lang="en-US" sz="11500">
                <a:solidFill>
                  <a:schemeClr val="tx1"/>
                </a:solidFill>
              </a:rPr>
              <a:t>Branded Layouts </a:t>
            </a:r>
            <a:br>
              <a:rPr lang="en-US" sz="11500">
                <a:solidFill>
                  <a:schemeClr val="tx1"/>
                </a:solidFill>
              </a:rPr>
            </a:br>
            <a:r>
              <a:rPr lang="en-US" sz="11500">
                <a:solidFill>
                  <a:schemeClr val="tx1"/>
                </a:solidFill>
              </a:rPr>
              <a:t>End Here</a:t>
            </a:r>
            <a:endParaRPr sz="11500">
              <a:solidFill>
                <a:schemeClr val="tx1"/>
              </a:solidFill>
            </a:endParaRPr>
          </a:p>
        </p:txBody>
      </p:sp>
    </p:spTree>
    <p:extLst>
      <p:ext uri="{BB962C8B-B14F-4D97-AF65-F5344CB8AC3E}">
        <p14:creationId xmlns:p14="http://schemas.microsoft.com/office/powerpoint/2010/main" val="3500260225"/>
      </p:ext>
    </p:extLst>
  </p:cSld>
  <p:clrMapOvr>
    <a:overrideClrMapping bg1="dk1" tx1="lt1" bg2="dk2" tx2="lt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56B7480-FF19-AE4D-B9C6-AC65C3701B8C}"/>
              </a:ext>
            </a:extLst>
          </p:cNvPr>
          <p:cNvSpPr>
            <a:spLocks noGrp="1"/>
          </p:cNvSpPr>
          <p:nvPr>
            <p:ph type="ftr" sz="quarter" idx="10"/>
          </p:nvPr>
        </p:nvSpPr>
        <p:spPr/>
        <p:txBody>
          <a:bodyPr/>
          <a:lstStyle/>
          <a:p>
            <a:r>
              <a:rPr lang="en-US" dirty="0"/>
              <a:t>Title of Presentation  |  To change the title of your presentation, go to Insert &gt; Header and Footer</a:t>
            </a:r>
          </a:p>
        </p:txBody>
      </p:sp>
      <p:sp>
        <p:nvSpPr>
          <p:cNvPr id="5" name="Slide Number Placeholder 4">
            <a:extLst>
              <a:ext uri="{FF2B5EF4-FFF2-40B4-BE49-F238E27FC236}">
                <a16:creationId xmlns:a16="http://schemas.microsoft.com/office/drawing/2014/main" id="{D5CA2AC1-74A9-254E-BEF6-EA6483C0CEC5}"/>
              </a:ext>
            </a:extLst>
          </p:cNvPr>
          <p:cNvSpPr>
            <a:spLocks noGrp="1"/>
          </p:cNvSpPr>
          <p:nvPr>
            <p:ph type="sldNum" sz="quarter" idx="11"/>
          </p:nvPr>
        </p:nvSpPr>
        <p:spPr/>
        <p:txBody>
          <a:bodyPr/>
          <a:lstStyle/>
          <a:p>
            <a:fld id="{649DDBF6-DE93-5143-A5B9-B4FB4E725249}" type="slidenum">
              <a:rPr lang="en-US" smtClean="0"/>
              <a:pPr/>
              <a:t>‹#›</a:t>
            </a:fld>
            <a:endParaRPr lang="en-US" dirty="0"/>
          </a:p>
        </p:txBody>
      </p:sp>
      <p:sp>
        <p:nvSpPr>
          <p:cNvPr id="6" name="Text Placeholder 5">
            <a:extLst>
              <a:ext uri="{FF2B5EF4-FFF2-40B4-BE49-F238E27FC236}">
                <a16:creationId xmlns:a16="http://schemas.microsoft.com/office/drawing/2014/main" id="{30B15CF8-8BDF-4EA8-987F-F876C9A4C05E}"/>
              </a:ext>
            </a:extLst>
          </p:cNvPr>
          <p:cNvSpPr>
            <a:spLocks noGrp="1"/>
          </p:cNvSpPr>
          <p:nvPr>
            <p:ph type="body" sz="quarter" idx="16" hasCustomPrompt="1"/>
          </p:nvPr>
        </p:nvSpPr>
        <p:spPr>
          <a:xfrm>
            <a:off x="609600" y="6035040"/>
            <a:ext cx="11176000" cy="217487"/>
          </a:xfrm>
        </p:spPr>
        <p:txBody>
          <a:bodyPr anchor="b" anchorCtr="0"/>
          <a:lstStyle>
            <a:lvl1pPr marL="0" indent="0">
              <a:spcBef>
                <a:spcPts val="0"/>
              </a:spcBef>
              <a:buFontTx/>
              <a:buNone/>
              <a:defRPr sz="900">
                <a:solidFill>
                  <a:schemeClr val="tx1">
                    <a:lumMod val="50000"/>
                    <a:lumOff val="50000"/>
                  </a:schemeClr>
                </a:solidFill>
              </a:defRPr>
            </a:lvl1pPr>
            <a:lvl2pPr marL="0" indent="0">
              <a:buFontTx/>
              <a:buNone/>
              <a:defRPr sz="1000">
                <a:solidFill>
                  <a:schemeClr val="tx1">
                    <a:lumMod val="50000"/>
                    <a:lumOff val="50000"/>
                  </a:schemeClr>
                </a:solidFill>
              </a:defRPr>
            </a:lvl2pPr>
            <a:lvl3pPr marL="0" indent="0">
              <a:buFontTx/>
              <a:buNone/>
              <a:defRPr sz="1000">
                <a:solidFill>
                  <a:schemeClr val="tx1">
                    <a:lumMod val="50000"/>
                    <a:lumOff val="50000"/>
                  </a:schemeClr>
                </a:solidFill>
              </a:defRPr>
            </a:lvl3pPr>
            <a:lvl4pPr marL="0" indent="0">
              <a:buFontTx/>
              <a:buNone/>
              <a:defRPr sz="1000">
                <a:solidFill>
                  <a:schemeClr val="tx1">
                    <a:lumMod val="50000"/>
                    <a:lumOff val="50000"/>
                  </a:schemeClr>
                </a:solidFill>
              </a:defRPr>
            </a:lvl4pPr>
            <a:lvl5pPr marL="0" indent="0">
              <a:buFontTx/>
              <a:buNone/>
              <a:defRPr sz="1000">
                <a:solidFill>
                  <a:schemeClr val="tx1">
                    <a:lumMod val="50000"/>
                    <a:lumOff val="50000"/>
                  </a:schemeClr>
                </a:solidFill>
              </a:defRPr>
            </a:lvl5pPr>
          </a:lstStyle>
          <a:p>
            <a:pPr lvl="0"/>
            <a:r>
              <a:rPr lang="en-US" dirty="0"/>
              <a:t>Add any source text here. If left blank it will not appear on screen.</a:t>
            </a:r>
          </a:p>
        </p:txBody>
      </p:sp>
    </p:spTree>
    <p:custDataLst>
      <p:tags r:id="rId1"/>
    </p:custDataLst>
    <p:extLst>
      <p:ext uri="{BB962C8B-B14F-4D97-AF65-F5344CB8AC3E}">
        <p14:creationId xmlns:p14="http://schemas.microsoft.com/office/powerpoint/2010/main" val="2792769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50" Type="http://schemas.openxmlformats.org/officeDocument/2006/relationships/slideLayout" Target="../slideLayouts/slideLayout61.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3"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tags" Target="../tags/tag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BA9521-B23B-093A-2623-B20F937395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5097E6E-79CF-91E8-FD3F-20F97417E0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390CC5-BFC7-DEE3-444E-D3C3E3A6FC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02C5FA-8262-4873-B477-3946E3E3B0F6}" type="datetimeFigureOut">
              <a:rPr lang="en-GB" smtClean="0"/>
              <a:t>18/09/2026</a:t>
            </a:fld>
            <a:endParaRPr lang="en-GB"/>
          </a:p>
        </p:txBody>
      </p:sp>
      <p:sp>
        <p:nvSpPr>
          <p:cNvPr id="5" name="Footer Placeholder 4">
            <a:extLst>
              <a:ext uri="{FF2B5EF4-FFF2-40B4-BE49-F238E27FC236}">
                <a16:creationId xmlns:a16="http://schemas.microsoft.com/office/drawing/2014/main" id="{6C88C921-4B8F-33B6-5A17-E382B4D5E4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471351F-FE6A-34C6-E86B-9EF48F3128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53EA3F-C6F3-4A4E-A7C8-66740A532DDF}" type="slidenum">
              <a:rPr lang="en-GB" smtClean="0"/>
              <a:t>‹#›</a:t>
            </a:fld>
            <a:endParaRPr lang="en-GB"/>
          </a:p>
        </p:txBody>
      </p:sp>
      <p:sp>
        <p:nvSpPr>
          <p:cNvPr id="8" name="TextBox 7">
            <a:extLst>
              <a:ext uri="{FF2B5EF4-FFF2-40B4-BE49-F238E27FC236}">
                <a16:creationId xmlns:a16="http://schemas.microsoft.com/office/drawing/2014/main" id="{5F20DFDE-78B7-17F8-C2C3-AAA316B21A07}"/>
              </a:ext>
            </a:extLst>
          </p:cNvPr>
          <p:cNvSpPr txBox="1"/>
          <p:nvPr userDrawn="1">
            <p:extLst>
              <p:ext uri="{1162E1C5-73C7-4A58-AE30-91384D911F3F}">
                <p184:classification xmlns:p184="http://schemas.microsoft.com/office/powerpoint/2018/4/main" val="ftr"/>
              </p:ext>
            </p:extLst>
          </p:nvPr>
        </p:nvSpPr>
        <p:spPr>
          <a:xfrm>
            <a:off x="63500" y="6672580"/>
            <a:ext cx="612775" cy="121920"/>
          </a:xfrm>
          <a:prstGeom prst="rect">
            <a:avLst/>
          </a:prstGeom>
        </p:spPr>
        <p:txBody>
          <a:bodyPr horzOverflow="overflow" lIns="0" tIns="0" rIns="0" bIns="0">
            <a:spAutoFit/>
          </a:bodyPr>
          <a:lstStyle/>
          <a:p>
            <a:pPr algn="l"/>
            <a:r>
              <a:rPr lang="en-GB" sz="800">
                <a:solidFill>
                  <a:srgbClr val="008000">
                    <a:alpha val="50000"/>
                  </a:srgbClr>
                </a:solidFill>
                <a:latin typeface="Arial" panose="020B0604020202020204" pitchFamily="34" charset="0"/>
                <a:cs typeface="Arial" panose="020B0604020202020204" pitchFamily="34" charset="0"/>
              </a:rPr>
              <a:t>Aviva: Public</a:t>
            </a:r>
          </a:p>
        </p:txBody>
      </p:sp>
    </p:spTree>
    <p:extLst>
      <p:ext uri="{BB962C8B-B14F-4D97-AF65-F5344CB8AC3E}">
        <p14:creationId xmlns:p14="http://schemas.microsoft.com/office/powerpoint/2010/main" val="8717048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1449F3A-AB3A-FDD2-B17D-5D21EFC68482}"/>
              </a:ext>
            </a:extLst>
          </p:cNvPr>
          <p:cNvSpPr>
            <a:spLocks noGrp="1"/>
          </p:cNvSpPr>
          <p:nvPr>
            <p:ph type="sldNum" sz="quarter" idx="4"/>
          </p:nvPr>
        </p:nvSpPr>
        <p:spPr>
          <a:xfrm>
            <a:off x="455245" y="6355080"/>
            <a:ext cx="381001" cy="151613"/>
          </a:xfrm>
          <a:prstGeom prst="rect">
            <a:avLst/>
          </a:prstGeom>
        </p:spPr>
        <p:txBody>
          <a:bodyPr vert="horz" lIns="0" tIns="0" rIns="0" bIns="0" rtlCol="0" anchor="b">
            <a:noAutofit/>
          </a:bodyPr>
          <a:lstStyle>
            <a:lvl1pPr algn="l">
              <a:defRPr sz="800">
                <a:solidFill>
                  <a:schemeClr val="bg1">
                    <a:lumMod val="50000"/>
                  </a:schemeClr>
                </a:solidFill>
              </a:defRPr>
            </a:lvl1pPr>
          </a:lstStyle>
          <a:p>
            <a:fld id="{A7D4F30D-40DB-4D14-92A8-71EC94CA5371}" type="slidenum">
              <a:rPr/>
              <a:pPr/>
              <a:t>‹#›</a:t>
            </a:fld>
            <a:endParaRPr/>
          </a:p>
        </p:txBody>
      </p:sp>
      <p:sp>
        <p:nvSpPr>
          <p:cNvPr id="4" name="Date Placeholder 3">
            <a:extLst>
              <a:ext uri="{FF2B5EF4-FFF2-40B4-BE49-F238E27FC236}">
                <a16:creationId xmlns:a16="http://schemas.microsoft.com/office/drawing/2014/main" id="{2603B470-EB15-3B56-08AB-8E52D34DED0B}"/>
              </a:ext>
            </a:extLst>
          </p:cNvPr>
          <p:cNvSpPr>
            <a:spLocks noGrp="1"/>
          </p:cNvSpPr>
          <p:nvPr>
            <p:ph type="dt" sz="half" idx="2"/>
          </p:nvPr>
        </p:nvSpPr>
        <p:spPr>
          <a:xfrm>
            <a:off x="8561022" y="6355080"/>
            <a:ext cx="1304923" cy="151613"/>
          </a:xfrm>
          <a:prstGeom prst="rect">
            <a:avLst/>
          </a:prstGeom>
        </p:spPr>
        <p:txBody>
          <a:bodyPr vert="horz" lIns="0" tIns="0" rIns="0" bIns="0" rtlCol="0" anchor="b">
            <a:noAutofit/>
          </a:bodyPr>
          <a:lstStyle>
            <a:lvl1pPr algn="l">
              <a:defRPr sz="800">
                <a:solidFill>
                  <a:schemeClr val="bg1">
                    <a:lumMod val="50000"/>
                  </a:schemeClr>
                </a:solidFill>
              </a:defRPr>
            </a:lvl1pPr>
          </a:lstStyle>
          <a:p>
            <a:fld id="{F20DFDD7-CAE7-4A4D-BA0C-D1AE0ACA787C}" type="datetime1">
              <a:rPr lang="en-US" smtClean="0"/>
              <a:t>9/18/2026</a:t>
            </a:fld>
            <a:endParaRPr/>
          </a:p>
        </p:txBody>
      </p:sp>
      <p:sp>
        <p:nvSpPr>
          <p:cNvPr id="5" name="Footer Placeholder 4">
            <a:extLst>
              <a:ext uri="{FF2B5EF4-FFF2-40B4-BE49-F238E27FC236}">
                <a16:creationId xmlns:a16="http://schemas.microsoft.com/office/drawing/2014/main" id="{EC822FCE-CC24-28C0-48C1-3075BFE48586}"/>
              </a:ext>
            </a:extLst>
          </p:cNvPr>
          <p:cNvSpPr>
            <a:spLocks noGrp="1"/>
          </p:cNvSpPr>
          <p:nvPr>
            <p:ph type="ftr" sz="quarter" idx="3"/>
          </p:nvPr>
        </p:nvSpPr>
        <p:spPr>
          <a:xfrm>
            <a:off x="836246" y="6355080"/>
            <a:ext cx="7724776" cy="151613"/>
          </a:xfrm>
          <a:prstGeom prst="rect">
            <a:avLst/>
          </a:prstGeom>
        </p:spPr>
        <p:txBody>
          <a:bodyPr vert="horz" lIns="0" tIns="0" rIns="0" bIns="0" rtlCol="0" anchor="b">
            <a:noAutofit/>
          </a:bodyPr>
          <a:lstStyle>
            <a:lvl1pPr algn="l">
              <a:defRPr sz="800">
                <a:solidFill>
                  <a:schemeClr val="bg1">
                    <a:lumMod val="50000"/>
                  </a:schemeClr>
                </a:solidFill>
              </a:defRPr>
            </a:lvl1pPr>
          </a:lstStyle>
          <a:p>
            <a:endParaRPr/>
          </a:p>
        </p:txBody>
      </p:sp>
      <p:sp>
        <p:nvSpPr>
          <p:cNvPr id="2" name="Title Placeholder 1">
            <a:extLst>
              <a:ext uri="{FF2B5EF4-FFF2-40B4-BE49-F238E27FC236}">
                <a16:creationId xmlns:a16="http://schemas.microsoft.com/office/drawing/2014/main" id="{23BAF4FF-139E-335A-3F7D-FFDBD5546731}"/>
              </a:ext>
            </a:extLst>
          </p:cNvPr>
          <p:cNvSpPr>
            <a:spLocks noGrp="1"/>
          </p:cNvSpPr>
          <p:nvPr>
            <p:ph type="title"/>
          </p:nvPr>
        </p:nvSpPr>
        <p:spPr>
          <a:xfrm>
            <a:off x="457199" y="454495"/>
            <a:ext cx="11274552" cy="536106"/>
          </a:xfrm>
          <a:prstGeom prst="rect">
            <a:avLst/>
          </a:prstGeom>
        </p:spPr>
        <p:txBody>
          <a:bodyPr vert="horz" lIns="0" tIns="0" rIns="0" bIns="0" rtlCol="0" anchor="t">
            <a:noAutofit/>
          </a:bodyPr>
          <a:lstStyle/>
          <a:p>
            <a:r>
              <a:rPr lang="en-US"/>
              <a:t>Click to edit Master title style</a:t>
            </a:r>
            <a:endParaRPr/>
          </a:p>
        </p:txBody>
      </p:sp>
      <p:sp>
        <p:nvSpPr>
          <p:cNvPr id="3" name="Text Placeholder 2">
            <a:extLst>
              <a:ext uri="{FF2B5EF4-FFF2-40B4-BE49-F238E27FC236}">
                <a16:creationId xmlns:a16="http://schemas.microsoft.com/office/drawing/2014/main" id="{AE6AB05E-887F-6C4F-F932-0791D44FA9BB}"/>
              </a:ext>
            </a:extLst>
          </p:cNvPr>
          <p:cNvSpPr>
            <a:spLocks noGrp="1"/>
          </p:cNvSpPr>
          <p:nvPr>
            <p:ph type="body" idx="1"/>
          </p:nvPr>
        </p:nvSpPr>
        <p:spPr>
          <a:xfrm>
            <a:off x="457199" y="1825625"/>
            <a:ext cx="11274551" cy="40417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grpSp>
        <p:nvGrpSpPr>
          <p:cNvPr id="7" name="Logo">
            <a:extLst>
              <a:ext uri="{FF2B5EF4-FFF2-40B4-BE49-F238E27FC236}">
                <a16:creationId xmlns:a16="http://schemas.microsoft.com/office/drawing/2014/main" id="{32FE4C37-65BC-8E7F-B4FF-A0836CE3A99B}"/>
              </a:ext>
              <a:ext uri="{C183D7F6-B498-43B3-948B-1728B52AA6E4}">
                <adec:decorative xmlns:adec="http://schemas.microsoft.com/office/drawing/2017/decorative" val="1"/>
              </a:ext>
            </a:extLst>
          </p:cNvPr>
          <p:cNvGrpSpPr>
            <a:grpSpLocks noChangeAspect="1"/>
          </p:cNvGrpSpPr>
          <p:nvPr>
            <p:custDataLst>
              <p:tags r:id="rId54"/>
            </p:custDataLst>
          </p:nvPr>
        </p:nvGrpSpPr>
        <p:grpSpPr>
          <a:xfrm>
            <a:off x="11370469" y="6150768"/>
            <a:ext cx="366286" cy="365760"/>
            <a:chOff x="10544053" y="454493"/>
            <a:chExt cx="1190747" cy="1189037"/>
          </a:xfrm>
        </p:grpSpPr>
        <p:sp>
          <p:nvSpPr>
            <p:cNvPr id="8" name="Rectangle 7">
              <a:extLst>
                <a:ext uri="{FF2B5EF4-FFF2-40B4-BE49-F238E27FC236}">
                  <a16:creationId xmlns:a16="http://schemas.microsoft.com/office/drawing/2014/main" id="{B0115FD4-D579-9A78-5109-2A5C31560DF3}"/>
                </a:ext>
              </a:extLst>
            </p:cNvPr>
            <p:cNvSpPr/>
            <p:nvPr/>
          </p:nvSpPr>
          <p:spPr>
            <a:xfrm>
              <a:off x="10544053" y="741363"/>
              <a:ext cx="1190747" cy="58737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9" name="Freeform: Shape 8">
              <a:extLst>
                <a:ext uri="{FF2B5EF4-FFF2-40B4-BE49-F238E27FC236}">
                  <a16:creationId xmlns:a16="http://schemas.microsoft.com/office/drawing/2014/main" id="{2DE44BA3-B993-6962-BB76-6B334B9CEBF8}"/>
                </a:ext>
              </a:extLst>
            </p:cNvPr>
            <p:cNvSpPr/>
            <p:nvPr/>
          </p:nvSpPr>
          <p:spPr>
            <a:xfrm>
              <a:off x="10544053" y="454493"/>
              <a:ext cx="1190747" cy="1189037"/>
            </a:xfrm>
            <a:custGeom>
              <a:avLst/>
              <a:gdLst>
                <a:gd name="connsiteX0" fmla="*/ 2055668 w 2411557"/>
                <a:gd name="connsiteY0" fmla="*/ 982807 h 2408093"/>
                <a:gd name="connsiteX1" fmla="*/ 2158712 w 2411557"/>
                <a:gd name="connsiteY1" fmla="*/ 1294534 h 2408093"/>
                <a:gd name="connsiteX2" fmla="*/ 1951759 w 2411557"/>
                <a:gd name="connsiteY2" fmla="*/ 1294534 h 2408093"/>
                <a:gd name="connsiteX3" fmla="*/ 197427 w 2411557"/>
                <a:gd name="connsiteY3" fmla="*/ 944707 h 2408093"/>
                <a:gd name="connsiteX4" fmla="*/ 353291 w 2411557"/>
                <a:gd name="connsiteY4" fmla="*/ 944707 h 2408093"/>
                <a:gd name="connsiteX5" fmla="*/ 472786 w 2411557"/>
                <a:gd name="connsiteY5" fmla="*/ 1059007 h 2408093"/>
                <a:gd name="connsiteX6" fmla="*/ 353291 w 2411557"/>
                <a:gd name="connsiteY6" fmla="*/ 1174173 h 2408093"/>
                <a:gd name="connsiteX7" fmla="*/ 197427 w 2411557"/>
                <a:gd name="connsiteY7" fmla="*/ 1174173 h 2408093"/>
                <a:gd name="connsiteX8" fmla="*/ 1222664 w 2411557"/>
                <a:gd name="connsiteY8" fmla="*/ 740352 h 2408093"/>
                <a:gd name="connsiteX9" fmla="*/ 755073 w 2411557"/>
                <a:gd name="connsiteY9" fmla="*/ 1203614 h 2408093"/>
                <a:gd name="connsiteX10" fmla="*/ 1223530 w 2411557"/>
                <a:gd name="connsiteY10" fmla="*/ 1666875 h 2408093"/>
                <a:gd name="connsiteX11" fmla="*/ 1655618 w 2411557"/>
                <a:gd name="connsiteY11" fmla="*/ 1224395 h 2408093"/>
                <a:gd name="connsiteX12" fmla="*/ 1655618 w 2411557"/>
                <a:gd name="connsiteY12" fmla="*/ 1140402 h 2408093"/>
                <a:gd name="connsiteX13" fmla="*/ 1642630 w 2411557"/>
                <a:gd name="connsiteY13" fmla="*/ 1127414 h 2408093"/>
                <a:gd name="connsiteX14" fmla="*/ 1219200 w 2411557"/>
                <a:gd name="connsiteY14" fmla="*/ 1127414 h 2408093"/>
                <a:gd name="connsiteX15" fmla="*/ 1206212 w 2411557"/>
                <a:gd name="connsiteY15" fmla="*/ 1140402 h 2408093"/>
                <a:gd name="connsiteX16" fmla="*/ 1206212 w 2411557"/>
                <a:gd name="connsiteY16" fmla="*/ 1302327 h 2408093"/>
                <a:gd name="connsiteX17" fmla="*/ 1219200 w 2411557"/>
                <a:gd name="connsiteY17" fmla="*/ 1315316 h 2408093"/>
                <a:gd name="connsiteX18" fmla="*/ 1426153 w 2411557"/>
                <a:gd name="connsiteY18" fmla="*/ 1315316 h 2408093"/>
                <a:gd name="connsiteX19" fmla="*/ 1220932 w 2411557"/>
                <a:gd name="connsiteY19" fmla="*/ 1463386 h 2408093"/>
                <a:gd name="connsiteX20" fmla="*/ 973282 w 2411557"/>
                <a:gd name="connsiteY20" fmla="*/ 1203614 h 2408093"/>
                <a:gd name="connsiteX21" fmla="*/ 1224396 w 2411557"/>
                <a:gd name="connsiteY21" fmla="*/ 943841 h 2408093"/>
                <a:gd name="connsiteX22" fmla="*/ 1407102 w 2411557"/>
                <a:gd name="connsiteY22" fmla="*/ 1028700 h 2408093"/>
                <a:gd name="connsiteX23" fmla="*/ 1426153 w 2411557"/>
                <a:gd name="connsiteY23" fmla="*/ 1029566 h 2408093"/>
                <a:gd name="connsiteX24" fmla="*/ 1570759 w 2411557"/>
                <a:gd name="connsiteY24" fmla="*/ 910071 h 2408093"/>
                <a:gd name="connsiteX25" fmla="*/ 1570759 w 2411557"/>
                <a:gd name="connsiteY25" fmla="*/ 891020 h 2408093"/>
                <a:gd name="connsiteX26" fmla="*/ 1222664 w 2411557"/>
                <a:gd name="connsiteY26" fmla="*/ 740352 h 2408093"/>
                <a:gd name="connsiteX27" fmla="*/ 0 w 2411557"/>
                <a:gd name="connsiteY27" fmla="*/ 0 h 2408093"/>
                <a:gd name="connsiteX28" fmla="*/ 2067791 w 2411557"/>
                <a:gd name="connsiteY28" fmla="*/ 0 h 2408093"/>
                <a:gd name="connsiteX29" fmla="*/ 2411557 w 2411557"/>
                <a:gd name="connsiteY29" fmla="*/ 343766 h 2408093"/>
                <a:gd name="connsiteX30" fmla="*/ 2411557 w 2411557"/>
                <a:gd name="connsiteY30" fmla="*/ 1376796 h 2408093"/>
                <a:gd name="connsiteX31" fmla="*/ 2201141 w 2411557"/>
                <a:gd name="connsiteY31" fmla="*/ 765464 h 2408093"/>
                <a:gd name="connsiteX32" fmla="*/ 2182957 w 2411557"/>
                <a:gd name="connsiteY32" fmla="*/ 752475 h 2408093"/>
                <a:gd name="connsiteX33" fmla="*/ 1944832 w 2411557"/>
                <a:gd name="connsiteY33" fmla="*/ 752475 h 2408093"/>
                <a:gd name="connsiteX34" fmla="*/ 1926648 w 2411557"/>
                <a:gd name="connsiteY34" fmla="*/ 765464 h 2408093"/>
                <a:gd name="connsiteX35" fmla="*/ 1626178 w 2411557"/>
                <a:gd name="connsiteY35" fmla="*/ 1638300 h 2408093"/>
                <a:gd name="connsiteX36" fmla="*/ 1637434 w 2411557"/>
                <a:gd name="connsiteY36" fmla="*/ 1653886 h 2408093"/>
                <a:gd name="connsiteX37" fmla="*/ 1821873 w 2411557"/>
                <a:gd name="connsiteY37" fmla="*/ 1653886 h 2408093"/>
                <a:gd name="connsiteX38" fmla="*/ 1838325 w 2411557"/>
                <a:gd name="connsiteY38" fmla="*/ 1642629 h 2408093"/>
                <a:gd name="connsiteX39" fmla="*/ 1892012 w 2411557"/>
                <a:gd name="connsiteY39" fmla="*/ 1478973 h 2408093"/>
                <a:gd name="connsiteX40" fmla="*/ 2220191 w 2411557"/>
                <a:gd name="connsiteY40" fmla="*/ 1478973 h 2408093"/>
                <a:gd name="connsiteX41" fmla="*/ 2273878 w 2411557"/>
                <a:gd name="connsiteY41" fmla="*/ 1642629 h 2408093"/>
                <a:gd name="connsiteX42" fmla="*/ 2290330 w 2411557"/>
                <a:gd name="connsiteY42" fmla="*/ 1653886 h 2408093"/>
                <a:gd name="connsiteX43" fmla="*/ 2290330 w 2411557"/>
                <a:gd name="connsiteY43" fmla="*/ 1653020 h 2408093"/>
                <a:gd name="connsiteX44" fmla="*/ 2408094 w 2411557"/>
                <a:gd name="connsiteY44" fmla="*/ 1653020 h 2408093"/>
                <a:gd name="connsiteX45" fmla="*/ 2408094 w 2411557"/>
                <a:gd name="connsiteY45" fmla="*/ 2408093 h 2408093"/>
                <a:gd name="connsiteX46" fmla="*/ 343766 w 2411557"/>
                <a:gd name="connsiteY46" fmla="*/ 2408093 h 2408093"/>
                <a:gd name="connsiteX47" fmla="*/ 0 w 2411557"/>
                <a:gd name="connsiteY47" fmla="*/ 2064327 h 2408093"/>
                <a:gd name="connsiteX48" fmla="*/ 0 w 2411557"/>
                <a:gd name="connsiteY48" fmla="*/ 1654752 h 2408093"/>
                <a:gd name="connsiteX49" fmla="*/ 181841 w 2411557"/>
                <a:gd name="connsiteY49" fmla="*/ 1654752 h 2408093"/>
                <a:gd name="connsiteX50" fmla="*/ 197427 w 2411557"/>
                <a:gd name="connsiteY50" fmla="*/ 1639166 h 2408093"/>
                <a:gd name="connsiteX51" fmla="*/ 197427 w 2411557"/>
                <a:gd name="connsiteY51" fmla="*/ 1361209 h 2408093"/>
                <a:gd name="connsiteX52" fmla="*/ 300471 w 2411557"/>
                <a:gd name="connsiteY52" fmla="*/ 1361209 h 2408093"/>
                <a:gd name="connsiteX53" fmla="*/ 464993 w 2411557"/>
                <a:gd name="connsiteY53" fmla="*/ 1641764 h 2408093"/>
                <a:gd name="connsiteX54" fmla="*/ 488373 w 2411557"/>
                <a:gd name="connsiteY54" fmla="*/ 1654752 h 2408093"/>
                <a:gd name="connsiteX55" fmla="*/ 702252 w 2411557"/>
                <a:gd name="connsiteY55" fmla="*/ 1654752 h 2408093"/>
                <a:gd name="connsiteX56" fmla="*/ 712643 w 2411557"/>
                <a:gd name="connsiteY56" fmla="*/ 1633970 h 2408093"/>
                <a:gd name="connsiteX57" fmla="*/ 515216 w 2411557"/>
                <a:gd name="connsiteY57" fmla="*/ 1324841 h 2408093"/>
                <a:gd name="connsiteX58" fmla="*/ 690130 w 2411557"/>
                <a:gd name="connsiteY58" fmla="*/ 1052946 h 2408093"/>
                <a:gd name="connsiteX59" fmla="*/ 359352 w 2411557"/>
                <a:gd name="connsiteY59" fmla="*/ 752475 h 2408093"/>
                <a:gd name="connsiteX60" fmla="*/ 0 w 2411557"/>
                <a:gd name="connsiteY60" fmla="*/ 752475 h 2408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11557" h="2408093">
                  <a:moveTo>
                    <a:pt x="2055668" y="982807"/>
                  </a:moveTo>
                  <a:lnTo>
                    <a:pt x="2158712" y="1294534"/>
                  </a:lnTo>
                  <a:lnTo>
                    <a:pt x="1951759" y="1294534"/>
                  </a:lnTo>
                  <a:close/>
                  <a:moveTo>
                    <a:pt x="197427" y="944707"/>
                  </a:moveTo>
                  <a:lnTo>
                    <a:pt x="353291" y="944707"/>
                  </a:lnTo>
                  <a:cubicBezTo>
                    <a:pt x="420832" y="944707"/>
                    <a:pt x="472786" y="989734"/>
                    <a:pt x="472786" y="1059007"/>
                  </a:cubicBezTo>
                  <a:cubicBezTo>
                    <a:pt x="472786" y="1128280"/>
                    <a:pt x="421698" y="1173307"/>
                    <a:pt x="353291" y="1174173"/>
                  </a:cubicBezTo>
                  <a:lnTo>
                    <a:pt x="197427" y="1174173"/>
                  </a:lnTo>
                  <a:close/>
                  <a:moveTo>
                    <a:pt x="1222664" y="740352"/>
                  </a:moveTo>
                  <a:cubicBezTo>
                    <a:pt x="949902" y="740352"/>
                    <a:pt x="755073" y="937779"/>
                    <a:pt x="755073" y="1203614"/>
                  </a:cubicBezTo>
                  <a:cubicBezTo>
                    <a:pt x="755073" y="1469448"/>
                    <a:pt x="950768" y="1666875"/>
                    <a:pt x="1223530" y="1666875"/>
                  </a:cubicBezTo>
                  <a:cubicBezTo>
                    <a:pt x="1467716" y="1666875"/>
                    <a:pt x="1653887" y="1474643"/>
                    <a:pt x="1655618" y="1224395"/>
                  </a:cubicBezTo>
                  <a:lnTo>
                    <a:pt x="1655618" y="1140402"/>
                  </a:lnTo>
                  <a:cubicBezTo>
                    <a:pt x="1655618" y="1132609"/>
                    <a:pt x="1650423" y="1127414"/>
                    <a:pt x="1642630" y="1127414"/>
                  </a:cubicBezTo>
                  <a:lnTo>
                    <a:pt x="1219200" y="1127414"/>
                  </a:lnTo>
                  <a:cubicBezTo>
                    <a:pt x="1211407" y="1127414"/>
                    <a:pt x="1206212" y="1132609"/>
                    <a:pt x="1206212" y="1140402"/>
                  </a:cubicBezTo>
                  <a:lnTo>
                    <a:pt x="1206212" y="1302327"/>
                  </a:lnTo>
                  <a:cubicBezTo>
                    <a:pt x="1206212" y="1310120"/>
                    <a:pt x="1211407" y="1315316"/>
                    <a:pt x="1219200" y="1315316"/>
                  </a:cubicBezTo>
                  <a:lnTo>
                    <a:pt x="1426153" y="1315316"/>
                  </a:lnTo>
                  <a:cubicBezTo>
                    <a:pt x="1401041" y="1407102"/>
                    <a:pt x="1326573" y="1463386"/>
                    <a:pt x="1220932" y="1463386"/>
                  </a:cubicBezTo>
                  <a:cubicBezTo>
                    <a:pt x="1075459" y="1463386"/>
                    <a:pt x="973282" y="1356014"/>
                    <a:pt x="973282" y="1203614"/>
                  </a:cubicBezTo>
                  <a:cubicBezTo>
                    <a:pt x="973282" y="1052946"/>
                    <a:pt x="1076325" y="943841"/>
                    <a:pt x="1224396" y="943841"/>
                  </a:cubicBezTo>
                  <a:cubicBezTo>
                    <a:pt x="1301462" y="943841"/>
                    <a:pt x="1362941" y="975014"/>
                    <a:pt x="1407102" y="1028700"/>
                  </a:cubicBezTo>
                  <a:cubicBezTo>
                    <a:pt x="1412298" y="1034761"/>
                    <a:pt x="1420091" y="1034761"/>
                    <a:pt x="1426153" y="1029566"/>
                  </a:cubicBezTo>
                  <a:lnTo>
                    <a:pt x="1570759" y="910071"/>
                  </a:lnTo>
                  <a:cubicBezTo>
                    <a:pt x="1575955" y="904875"/>
                    <a:pt x="1575955" y="897082"/>
                    <a:pt x="1570759" y="891020"/>
                  </a:cubicBezTo>
                  <a:cubicBezTo>
                    <a:pt x="1498023" y="800966"/>
                    <a:pt x="1369868" y="740352"/>
                    <a:pt x="1222664" y="740352"/>
                  </a:cubicBezTo>
                  <a:close/>
                  <a:moveTo>
                    <a:pt x="0" y="0"/>
                  </a:moveTo>
                  <a:lnTo>
                    <a:pt x="2067791" y="0"/>
                  </a:lnTo>
                  <a:cubicBezTo>
                    <a:pt x="2257425" y="0"/>
                    <a:pt x="2411557" y="154132"/>
                    <a:pt x="2411557" y="343766"/>
                  </a:cubicBezTo>
                  <a:lnTo>
                    <a:pt x="2411557" y="1376796"/>
                  </a:lnTo>
                  <a:lnTo>
                    <a:pt x="2201141" y="765464"/>
                  </a:lnTo>
                  <a:cubicBezTo>
                    <a:pt x="2198543" y="757670"/>
                    <a:pt x="2193348" y="752475"/>
                    <a:pt x="2182957" y="752475"/>
                  </a:cubicBezTo>
                  <a:lnTo>
                    <a:pt x="1944832" y="752475"/>
                  </a:lnTo>
                  <a:cubicBezTo>
                    <a:pt x="1934441" y="752475"/>
                    <a:pt x="1929246" y="757670"/>
                    <a:pt x="1926648" y="765464"/>
                  </a:cubicBezTo>
                  <a:lnTo>
                    <a:pt x="1626178" y="1638300"/>
                  </a:lnTo>
                  <a:cubicBezTo>
                    <a:pt x="1623580" y="1647825"/>
                    <a:pt x="1627043" y="1653886"/>
                    <a:pt x="1637434" y="1653886"/>
                  </a:cubicBezTo>
                  <a:lnTo>
                    <a:pt x="1821873" y="1653886"/>
                  </a:lnTo>
                  <a:cubicBezTo>
                    <a:pt x="1830532" y="1653886"/>
                    <a:pt x="1835727" y="1650423"/>
                    <a:pt x="1838325" y="1642629"/>
                  </a:cubicBezTo>
                  <a:lnTo>
                    <a:pt x="1892012" y="1478973"/>
                  </a:lnTo>
                  <a:lnTo>
                    <a:pt x="2220191" y="1478973"/>
                  </a:lnTo>
                  <a:lnTo>
                    <a:pt x="2273878" y="1642629"/>
                  </a:lnTo>
                  <a:cubicBezTo>
                    <a:pt x="2276475" y="1650423"/>
                    <a:pt x="2281671" y="1653886"/>
                    <a:pt x="2290330" y="1653886"/>
                  </a:cubicBezTo>
                  <a:lnTo>
                    <a:pt x="2290330" y="1653020"/>
                  </a:lnTo>
                  <a:lnTo>
                    <a:pt x="2408094" y="1653020"/>
                  </a:lnTo>
                  <a:lnTo>
                    <a:pt x="2408094" y="2408093"/>
                  </a:lnTo>
                  <a:lnTo>
                    <a:pt x="343766" y="2408093"/>
                  </a:lnTo>
                  <a:cubicBezTo>
                    <a:pt x="154132" y="2408093"/>
                    <a:pt x="0" y="2253962"/>
                    <a:pt x="0" y="2064327"/>
                  </a:cubicBezTo>
                  <a:lnTo>
                    <a:pt x="0" y="1654752"/>
                  </a:lnTo>
                  <a:lnTo>
                    <a:pt x="181841" y="1654752"/>
                  </a:lnTo>
                  <a:cubicBezTo>
                    <a:pt x="191366" y="1654752"/>
                    <a:pt x="197427" y="1647825"/>
                    <a:pt x="197427" y="1639166"/>
                  </a:cubicBezTo>
                  <a:lnTo>
                    <a:pt x="197427" y="1361209"/>
                  </a:lnTo>
                  <a:lnTo>
                    <a:pt x="300471" y="1361209"/>
                  </a:lnTo>
                  <a:lnTo>
                    <a:pt x="464993" y="1641764"/>
                  </a:lnTo>
                  <a:cubicBezTo>
                    <a:pt x="470189" y="1651289"/>
                    <a:pt x="477116" y="1654752"/>
                    <a:pt x="488373" y="1654752"/>
                  </a:cubicBezTo>
                  <a:lnTo>
                    <a:pt x="702252" y="1654752"/>
                  </a:lnTo>
                  <a:cubicBezTo>
                    <a:pt x="713509" y="1654752"/>
                    <a:pt x="718705" y="1644361"/>
                    <a:pt x="712643" y="1633970"/>
                  </a:cubicBezTo>
                  <a:lnTo>
                    <a:pt x="515216" y="1324841"/>
                  </a:lnTo>
                  <a:cubicBezTo>
                    <a:pt x="626052" y="1278082"/>
                    <a:pt x="690130" y="1180234"/>
                    <a:pt x="690130" y="1052946"/>
                  </a:cubicBezTo>
                  <a:cubicBezTo>
                    <a:pt x="690130" y="874568"/>
                    <a:pt x="562841" y="752475"/>
                    <a:pt x="359352" y="752475"/>
                  </a:cubicBezTo>
                  <a:lnTo>
                    <a:pt x="0" y="752475"/>
                  </a:lnTo>
                  <a:close/>
                </a:path>
              </a:pathLst>
            </a:custGeom>
            <a:solidFill>
              <a:srgbClr val="D10000"/>
            </a:solidFill>
            <a:ln w="8653" cap="flat">
              <a:noFill/>
              <a:prstDash val="solid"/>
              <a:miter/>
            </a:ln>
          </p:spPr>
          <p:txBody>
            <a:bodyPr rtlCol="0" anchor="ctr">
              <a:noAutofit/>
            </a:bodyPr>
            <a:lstStyle/>
            <a:p>
              <a:endParaRPr/>
            </a:p>
          </p:txBody>
        </p:sp>
      </p:grpSp>
      <p:sp>
        <p:nvSpPr>
          <p:cNvPr id="11" name="TextBox 10">
            <a:extLst>
              <a:ext uri="{FF2B5EF4-FFF2-40B4-BE49-F238E27FC236}">
                <a16:creationId xmlns:a16="http://schemas.microsoft.com/office/drawing/2014/main" id="{1CC4CB87-FC2E-306D-D03C-EBEF4CB71ADC}"/>
              </a:ext>
            </a:extLst>
          </p:cNvPr>
          <p:cNvSpPr txBox="1"/>
          <p:nvPr userDrawn="1">
            <p:extLst>
              <p:ext uri="{1162E1C5-73C7-4A58-AE30-91384D911F3F}">
                <p184:classification xmlns:p184="http://schemas.microsoft.com/office/powerpoint/2018/4/main" val="ftr"/>
              </p:ext>
            </p:extLst>
          </p:nvPr>
        </p:nvSpPr>
        <p:spPr>
          <a:xfrm>
            <a:off x="63500" y="6672580"/>
            <a:ext cx="612775" cy="121920"/>
          </a:xfrm>
          <a:prstGeom prst="rect">
            <a:avLst/>
          </a:prstGeom>
        </p:spPr>
        <p:txBody>
          <a:bodyPr horzOverflow="overflow" lIns="0" tIns="0" rIns="0" bIns="0">
            <a:spAutoFit/>
          </a:bodyPr>
          <a:lstStyle/>
          <a:p>
            <a:pPr algn="l"/>
            <a:r>
              <a:rPr lang="en-GB" sz="800">
                <a:solidFill>
                  <a:srgbClr val="008000">
                    <a:alpha val="50000"/>
                  </a:srgbClr>
                </a:solidFill>
                <a:latin typeface="Arial" panose="020B0604020202020204" pitchFamily="34" charset="0"/>
                <a:cs typeface="Arial" panose="020B0604020202020204" pitchFamily="34" charset="0"/>
              </a:rPr>
              <a:t>Aviva: Public</a:t>
            </a:r>
          </a:p>
        </p:txBody>
      </p:sp>
    </p:spTree>
    <p:extLst>
      <p:ext uri="{BB962C8B-B14F-4D97-AF65-F5344CB8AC3E}">
        <p14:creationId xmlns:p14="http://schemas.microsoft.com/office/powerpoint/2010/main" val="6821357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Lst>
  <p:hf hdr="0" ftr="0" dt="0"/>
  <p:txStyles>
    <p:titleStyle>
      <a:lvl1pPr algn="l" defTabSz="914400" rtl="0" eaLnBrk="1" latinLnBrk="0" hangingPunct="1">
        <a:lnSpc>
          <a:spcPct val="100000"/>
        </a:lnSpc>
        <a:spcBef>
          <a:spcPct val="0"/>
        </a:spcBef>
        <a:buNone/>
        <a:defRPr sz="32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800"/>
        </a:spcBef>
        <a:buClr>
          <a:schemeClr val="tx1">
            <a:lumMod val="65000"/>
            <a:lumOff val="35000"/>
          </a:schemeClr>
        </a:buClr>
        <a:buFont typeface="Wingdings" panose="05000000000000000000" pitchFamily="2" charset="2"/>
        <a:buChar char="§"/>
        <a:defRPr sz="2400" kern="1200">
          <a:solidFill>
            <a:schemeClr val="tx1"/>
          </a:solidFill>
          <a:latin typeface="+mn-lt"/>
          <a:ea typeface="+mn-ea"/>
          <a:cs typeface="+mn-cs"/>
        </a:defRPr>
      </a:lvl1pPr>
      <a:lvl2pPr marL="512064" indent="-228600" algn="l" defTabSz="914400" rtl="0" eaLnBrk="1" latinLnBrk="0" hangingPunct="1">
        <a:lnSpc>
          <a:spcPct val="110000"/>
        </a:lnSpc>
        <a:spcBef>
          <a:spcPts val="1200"/>
        </a:spcBef>
        <a:buClr>
          <a:schemeClr val="tx1">
            <a:lumMod val="65000"/>
            <a:lumOff val="35000"/>
          </a:schemeClr>
        </a:buClr>
        <a:buFont typeface="Arial" panose="020B0604020202020204" pitchFamily="34" charset="0"/>
        <a:buChar char="–"/>
        <a:defRPr sz="2000" kern="1200">
          <a:solidFill>
            <a:schemeClr val="tx1"/>
          </a:solidFill>
          <a:latin typeface="+mn-lt"/>
          <a:ea typeface="+mn-ea"/>
          <a:cs typeface="+mn-cs"/>
        </a:defRPr>
      </a:lvl2pPr>
      <a:lvl3pPr marL="914400" indent="-228600" algn="l" defTabSz="914400" rtl="0" eaLnBrk="1" latinLnBrk="0" hangingPunct="1">
        <a:lnSpc>
          <a:spcPct val="100000"/>
        </a:lnSpc>
        <a:spcBef>
          <a:spcPts val="600"/>
        </a:spcBef>
        <a:buClr>
          <a:schemeClr val="tx1">
            <a:lumMod val="65000"/>
            <a:lumOff val="35000"/>
          </a:schemeClr>
        </a:buClr>
        <a:buFont typeface="Wingdings" panose="05000000000000000000" pitchFamily="2" charset="2"/>
        <a:buChar char="§"/>
        <a:defRPr sz="18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buClr>
          <a:schemeClr val="tx1">
            <a:lumMod val="65000"/>
            <a:lumOff val="35000"/>
          </a:schemeClr>
        </a:buClr>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100000"/>
        </a:lnSpc>
        <a:spcBef>
          <a:spcPts val="600"/>
        </a:spcBef>
        <a:buClr>
          <a:schemeClr val="tx1">
            <a:lumMod val="65000"/>
            <a:lumOff val="35000"/>
          </a:schemeClr>
        </a:buClr>
        <a:buFont typeface="Wingdings" panose="05000000000000000000" pitchFamily="2" charset="2"/>
        <a:buChar char="§"/>
        <a:defRPr sz="1800" kern="1200">
          <a:solidFill>
            <a:schemeClr val="tx1"/>
          </a:solidFill>
          <a:latin typeface="+mn-lt"/>
          <a:ea typeface="+mn-ea"/>
          <a:cs typeface="+mn-cs"/>
        </a:defRPr>
      </a:lvl5pPr>
      <a:lvl6pPr marL="914400" indent="-228600" algn="l" defTabSz="914400" rtl="0" eaLnBrk="1" latinLnBrk="0" hangingPunct="1">
        <a:lnSpc>
          <a:spcPct val="100000"/>
        </a:lnSpc>
        <a:spcBef>
          <a:spcPts val="600"/>
        </a:spcBef>
        <a:buClr>
          <a:schemeClr val="tx1">
            <a:lumMod val="65000"/>
            <a:lumOff val="35000"/>
          </a:schemeClr>
        </a:buClr>
        <a:buFont typeface="Wingdings" panose="05000000000000000000" pitchFamily="2" charset="2"/>
        <a:buChar char="§"/>
        <a:defRPr sz="1800" kern="1200">
          <a:solidFill>
            <a:schemeClr val="tx1"/>
          </a:solidFill>
          <a:latin typeface="+mn-lt"/>
          <a:ea typeface="+mn-ea"/>
          <a:cs typeface="+mn-cs"/>
        </a:defRPr>
      </a:lvl6pPr>
      <a:lvl7pPr marL="914400" indent="-228600" algn="l" defTabSz="914400" rtl="0" eaLnBrk="1" latinLnBrk="0" hangingPunct="1">
        <a:lnSpc>
          <a:spcPct val="100000"/>
        </a:lnSpc>
        <a:spcBef>
          <a:spcPts val="600"/>
        </a:spcBef>
        <a:buClr>
          <a:schemeClr val="tx1">
            <a:lumMod val="65000"/>
            <a:lumOff val="35000"/>
          </a:schemeClr>
        </a:buClr>
        <a:buFont typeface="Wingdings" panose="05000000000000000000" pitchFamily="2" charset="2"/>
        <a:buChar char="§"/>
        <a:defRPr sz="1800" kern="1200">
          <a:solidFill>
            <a:schemeClr val="tx1"/>
          </a:solidFill>
          <a:latin typeface="+mn-lt"/>
          <a:ea typeface="+mn-ea"/>
          <a:cs typeface="+mn-cs"/>
        </a:defRPr>
      </a:lvl7pPr>
      <a:lvl8pPr marL="914400" indent="-228600" algn="l" defTabSz="914400" rtl="0" eaLnBrk="1" latinLnBrk="0" hangingPunct="1">
        <a:lnSpc>
          <a:spcPct val="100000"/>
        </a:lnSpc>
        <a:spcBef>
          <a:spcPts val="600"/>
        </a:spcBef>
        <a:buClr>
          <a:schemeClr val="tx1">
            <a:lumMod val="65000"/>
            <a:lumOff val="35000"/>
          </a:schemeClr>
        </a:buClr>
        <a:buFont typeface="Wingdings" panose="05000000000000000000" pitchFamily="2" charset="2"/>
        <a:buChar char="§"/>
        <a:defRPr sz="1800" kern="1200">
          <a:solidFill>
            <a:schemeClr val="tx1"/>
          </a:solidFill>
          <a:latin typeface="+mn-lt"/>
          <a:ea typeface="+mn-ea"/>
          <a:cs typeface="+mn-cs"/>
        </a:defRPr>
      </a:lvl8pPr>
      <a:lvl9pPr marL="914400" indent="-228600" algn="l" defTabSz="914400" rtl="0" eaLnBrk="1" latinLnBrk="0" hangingPunct="1">
        <a:lnSpc>
          <a:spcPct val="100000"/>
        </a:lnSpc>
        <a:spcBef>
          <a:spcPts val="600"/>
        </a:spcBef>
        <a:buClr>
          <a:schemeClr val="tx1">
            <a:lumMod val="65000"/>
            <a:lumOff val="35000"/>
          </a:schemeClr>
        </a:buClr>
        <a:buFont typeface="Wingdings" panose="05000000000000000000" pitchFamily="2" charset="2"/>
        <a:buChar char="§"/>
        <a:defRPr sz="18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88">
          <p15:clr>
            <a:srgbClr val="5ACBF0"/>
          </p15:clr>
        </p15:guide>
        <p15:guide id="4" pos="2656">
          <p15:clr>
            <a:srgbClr val="A4A3A4"/>
          </p15:clr>
        </p15:guide>
        <p15:guide id="5" pos="5024">
          <p15:clr>
            <a:srgbClr val="A4A3A4"/>
          </p15:clr>
        </p15:guide>
        <p15:guide id="6" pos="7392">
          <p15:clr>
            <a:srgbClr val="5ACBF0"/>
          </p15:clr>
        </p15:guide>
        <p15:guide id="9" orient="horz" pos="288">
          <p15:clr>
            <a:srgbClr val="5ACBF0"/>
          </p15:clr>
        </p15:guide>
        <p15:guide id="14" orient="horz" pos="4032">
          <p15:clr>
            <a:srgbClr val="5ACBF0"/>
          </p15:clr>
        </p15:guide>
        <p15:guide id="15" orient="horz" pos="4104">
          <p15:clr>
            <a:srgbClr val="A4A3A4"/>
          </p15:clr>
        </p15:guide>
        <p15:guide id="16" orient="horz" pos="3696">
          <p15:clr>
            <a:srgbClr val="5ACBF0"/>
          </p15:clr>
        </p15:guide>
        <p15:guide id="17" orient="horz" pos="1152">
          <p15:clr>
            <a:srgbClr val="5ACBF0"/>
          </p15:clr>
        </p15:guide>
        <p15:guide id="18" orient="horz" pos="624">
          <p15:clr>
            <a:srgbClr val="5ACBF0"/>
          </p15:clr>
        </p15:guide>
        <p15:guide id="19" orient="horz" pos="1536">
          <p15:clr>
            <a:srgbClr val="A4A3A4"/>
          </p15:clr>
        </p15:guide>
        <p15:guide id="20" orient="horz" pos="1008">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1.xml"/><Relationship Id="rId1" Type="http://schemas.openxmlformats.org/officeDocument/2006/relationships/tags" Target="../tags/tag5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37.xml"/><Relationship Id="rId1" Type="http://schemas.openxmlformats.org/officeDocument/2006/relationships/tags" Target="../tags/tag5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9.xml"/><Relationship Id="rId4" Type="http://schemas.openxmlformats.org/officeDocument/2006/relationships/hyperlink" Target="https://www.nature.com/articles/s41586-020-2080-8.epdf?sharing_token=VqBy7iTV3T3-Wk3tkC7umNRgN0jAjWel9jnR3ZoTv0NK1C1GOTZdwUZ5NoqTE3mHPwbgi2hz6yWGDjNq3rYY7S0wOEASb_Vbut054yhCDSu4Ojl2OPB1757epLHgU_zmeLPjPf122oTAb0iByzKn0NnjGGAFY2CNG52uv8GNt4tH0QOTTXsSNlLoxVQElE_KWPHRGwgW_ovyxENNy8jxTA%3D%3D&amp;tracking_referrer=www.bbc.co.uk"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7.xml"/><Relationship Id="rId1" Type="http://schemas.openxmlformats.org/officeDocument/2006/relationships/tags" Target="../tags/tag5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2" Type="http://schemas.openxmlformats.org/officeDocument/2006/relationships/hyperlink" Target="https://www.bing.com/ck/a?!&amp;&amp;p=8f61e49e01804955e9b08859de2c1cd87ddc4bc39d3da02a6d688362342b68edJmltdHM9MTc4Nzc4ODgwMA&amp;ptn=3&amp;ver=2&amp;hsh=4&amp;fclid=18ed74de-643b-6db2-04a3-63dd65756c5b&amp;u=a1aHR0cHM6Ly93d3cuY2FuY2VycmVzZWFyY2h1ay5vcmcvYWJvdXQtY2FuY2VyL3Byb3N0YXRlLWNhbmNlci9zdGFnZXMvY2FtYnJpZGdlLXByb2dub3N0aWMtZ3JvdXAtY3Bn&amp;ntb=1" TargetMode="External"/><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5897D-CEE2-DFD8-3020-445F1D058737}"/>
              </a:ext>
            </a:extLst>
          </p:cNvPr>
          <p:cNvSpPr>
            <a:spLocks noGrp="1"/>
          </p:cNvSpPr>
          <p:nvPr>
            <p:ph type="ctrTitle"/>
          </p:nvPr>
        </p:nvSpPr>
        <p:spPr/>
        <p:txBody>
          <a:bodyPr>
            <a:normAutofit fontScale="90000"/>
          </a:bodyPr>
          <a:lstStyle/>
          <a:p>
            <a:r>
              <a:rPr lang="en-GB" b="1" dirty="0"/>
              <a:t>Beyond the Diagnosis: Modern Cancer Treatment and Insurance Risk !</a:t>
            </a:r>
            <a:endParaRPr lang="en-GB" dirty="0"/>
          </a:p>
        </p:txBody>
      </p:sp>
      <p:sp>
        <p:nvSpPr>
          <p:cNvPr id="3" name="Subtitle 2">
            <a:extLst>
              <a:ext uri="{FF2B5EF4-FFF2-40B4-BE49-F238E27FC236}">
                <a16:creationId xmlns:a16="http://schemas.microsoft.com/office/drawing/2014/main" id="{6C9B8197-388A-EE2A-7DFA-263F73337EFA}"/>
              </a:ext>
            </a:extLst>
          </p:cNvPr>
          <p:cNvSpPr>
            <a:spLocks noGrp="1"/>
          </p:cNvSpPr>
          <p:nvPr>
            <p:ph type="subTitle" idx="1"/>
          </p:nvPr>
        </p:nvSpPr>
        <p:spPr/>
        <p:txBody>
          <a:bodyPr/>
          <a:lstStyle/>
          <a:p>
            <a:endParaRPr lang="en-GB" dirty="0"/>
          </a:p>
        </p:txBody>
      </p:sp>
      <p:pic>
        <p:nvPicPr>
          <p:cNvPr id="4" name="Picture Placeholder 8" descr="A person in a white coat looking at a piece of paper&#10;&#10;Description automatically generated">
            <a:extLst>
              <a:ext uri="{FF2B5EF4-FFF2-40B4-BE49-F238E27FC236}">
                <a16:creationId xmlns:a16="http://schemas.microsoft.com/office/drawing/2014/main" id="{DC1B933E-2DF9-DBAA-3134-704734063AFF}"/>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55070EC-9E56-EAA7-C777-752A596CA4FA}"/>
              </a:ext>
            </a:extLst>
          </p:cNvPr>
          <p:cNvSpPr txBox="1"/>
          <p:nvPr/>
        </p:nvSpPr>
        <p:spPr>
          <a:xfrm>
            <a:off x="600635" y="2079812"/>
            <a:ext cx="4428565" cy="646331"/>
          </a:xfrm>
          <a:prstGeom prst="rect">
            <a:avLst/>
          </a:prstGeom>
          <a:noFill/>
        </p:spPr>
        <p:txBody>
          <a:bodyPr wrap="square" rtlCol="0">
            <a:spAutoFit/>
          </a:bodyPr>
          <a:lstStyle/>
          <a:p>
            <a:r>
              <a:rPr lang="en-GB" b="1" dirty="0"/>
              <a:t>New Cancer Outcomes: </a:t>
            </a:r>
          </a:p>
          <a:p>
            <a:r>
              <a:rPr lang="en-GB" b="1" dirty="0"/>
              <a:t>Progress, Problems and Promise</a:t>
            </a:r>
            <a:endParaRPr lang="en-GB" sz="2400" dirty="0"/>
          </a:p>
        </p:txBody>
      </p:sp>
      <p:sp>
        <p:nvSpPr>
          <p:cNvPr id="7" name="TextBox 6">
            <a:extLst>
              <a:ext uri="{FF2B5EF4-FFF2-40B4-BE49-F238E27FC236}">
                <a16:creationId xmlns:a16="http://schemas.microsoft.com/office/drawing/2014/main" id="{B006A551-E3BF-E224-49A1-06F6381949C4}"/>
              </a:ext>
            </a:extLst>
          </p:cNvPr>
          <p:cNvSpPr txBox="1"/>
          <p:nvPr/>
        </p:nvSpPr>
        <p:spPr>
          <a:xfrm>
            <a:off x="717176" y="3683592"/>
            <a:ext cx="3189912" cy="646331"/>
          </a:xfrm>
          <a:prstGeom prst="rect">
            <a:avLst/>
          </a:prstGeom>
          <a:noFill/>
        </p:spPr>
        <p:txBody>
          <a:bodyPr wrap="none" rtlCol="0">
            <a:spAutoFit/>
          </a:bodyPr>
          <a:lstStyle/>
          <a:p>
            <a:r>
              <a:rPr lang="en-GB" dirty="0"/>
              <a:t>Stephen Falk, Oncologist, Bristol</a:t>
            </a:r>
          </a:p>
          <a:p>
            <a:r>
              <a:rPr lang="en-GB" dirty="0"/>
              <a:t>September 2026</a:t>
            </a:r>
          </a:p>
        </p:txBody>
      </p:sp>
    </p:spTree>
    <p:extLst>
      <p:ext uri="{BB962C8B-B14F-4D97-AF65-F5344CB8AC3E}">
        <p14:creationId xmlns:p14="http://schemas.microsoft.com/office/powerpoint/2010/main" val="1925088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D0784-429E-FD62-9F99-7EDE9AC207AA}"/>
              </a:ext>
            </a:extLst>
          </p:cNvPr>
          <p:cNvSpPr>
            <a:spLocks noGrp="1"/>
          </p:cNvSpPr>
          <p:nvPr>
            <p:ph type="title"/>
          </p:nvPr>
        </p:nvSpPr>
        <p:spPr/>
        <p:txBody>
          <a:bodyPr>
            <a:normAutofit/>
          </a:bodyPr>
          <a:lstStyle/>
          <a:p>
            <a:r>
              <a:rPr lang="en-GB" sz="3200" dirty="0">
                <a:solidFill>
                  <a:srgbClr val="FF0000"/>
                </a:solidFill>
                <a:latin typeface="Poppins" panose="00000500000000000000" pitchFamily="2" charset="0"/>
                <a:cs typeface="Poppins" panose="00000500000000000000" pitchFamily="2" charset="0"/>
              </a:rPr>
              <a:t>New Cancer Outcomes: </a:t>
            </a:r>
            <a:br>
              <a:rPr lang="en-GB" sz="3200" dirty="0">
                <a:solidFill>
                  <a:srgbClr val="FF0000"/>
                </a:solidFill>
                <a:latin typeface="Poppins" panose="00000500000000000000" pitchFamily="2" charset="0"/>
                <a:cs typeface="Poppins" panose="00000500000000000000" pitchFamily="2" charset="0"/>
              </a:rPr>
            </a:br>
            <a:r>
              <a:rPr lang="en-GB" sz="3200" dirty="0">
                <a:solidFill>
                  <a:srgbClr val="FF0000"/>
                </a:solidFill>
                <a:latin typeface="Poppins" panose="00000500000000000000" pitchFamily="2" charset="0"/>
                <a:cs typeface="Poppins" panose="00000500000000000000" pitchFamily="2" charset="0"/>
              </a:rPr>
              <a:t>Progress, Problems and Promise</a:t>
            </a:r>
          </a:p>
        </p:txBody>
      </p:sp>
      <p:sp>
        <p:nvSpPr>
          <p:cNvPr id="3" name="Content Placeholder 2">
            <a:extLst>
              <a:ext uri="{FF2B5EF4-FFF2-40B4-BE49-F238E27FC236}">
                <a16:creationId xmlns:a16="http://schemas.microsoft.com/office/drawing/2014/main" id="{32862AFA-DC8D-59A9-62AE-E2127219F2AB}"/>
              </a:ext>
            </a:extLst>
          </p:cNvPr>
          <p:cNvSpPr>
            <a:spLocks noGrp="1"/>
          </p:cNvSpPr>
          <p:nvPr>
            <p:ph idx="1"/>
          </p:nvPr>
        </p:nvSpPr>
        <p:spPr/>
        <p:txBody>
          <a:bodyPr>
            <a:normAutofit/>
          </a:bodyPr>
          <a:lstStyle/>
          <a:p>
            <a:r>
              <a:rPr lang="en-GB" dirty="0"/>
              <a:t>Pancreas cancer</a:t>
            </a:r>
          </a:p>
          <a:p>
            <a:r>
              <a:rPr lang="en-GB" dirty="0"/>
              <a:t>Melanoma</a:t>
            </a:r>
          </a:p>
          <a:p>
            <a:r>
              <a:rPr lang="en-GB" dirty="0"/>
              <a:t>Lung Cancer</a:t>
            </a:r>
          </a:p>
          <a:p>
            <a:r>
              <a:rPr lang="en-GB" dirty="0"/>
              <a:t>Breast cancer</a:t>
            </a:r>
          </a:p>
          <a:p>
            <a:r>
              <a:rPr lang="en-GB" dirty="0"/>
              <a:t>Prostate Cancer</a:t>
            </a:r>
          </a:p>
          <a:p>
            <a:r>
              <a:rPr lang="en-GB" dirty="0"/>
              <a:t>Changes in treatment</a:t>
            </a:r>
          </a:p>
          <a:p>
            <a:r>
              <a:rPr lang="en-GB" dirty="0"/>
              <a:t>Changes in outcome</a:t>
            </a:r>
          </a:p>
          <a:p>
            <a:pPr lvl="1"/>
            <a:r>
              <a:rPr lang="en-GB" dirty="0"/>
              <a:t>Survival</a:t>
            </a:r>
          </a:p>
          <a:p>
            <a:pPr lvl="1"/>
            <a:r>
              <a:rPr lang="en-GB" dirty="0"/>
              <a:t>Survivorship</a:t>
            </a:r>
          </a:p>
        </p:txBody>
      </p:sp>
    </p:spTree>
    <p:extLst>
      <p:ext uri="{BB962C8B-B14F-4D97-AF65-F5344CB8AC3E}">
        <p14:creationId xmlns:p14="http://schemas.microsoft.com/office/powerpoint/2010/main" val="3644896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40BD28C-A4DC-C385-0569-FC8D7BE6DCC0}"/>
              </a:ext>
            </a:extLst>
          </p:cNvPr>
          <p:cNvPicPr>
            <a:picLocks noChangeAspect="1"/>
          </p:cNvPicPr>
          <p:nvPr>
            <p:custDataLst>
              <p:tags r:id="rId1"/>
            </p:custDataLst>
          </p:nvPr>
        </p:nvPicPr>
        <p:blipFill>
          <a:blip r:embed="rId3"/>
          <a:srcRect b="7476"/>
          <a:stretch>
            <a:fillRect/>
          </a:stretch>
        </p:blipFill>
        <p:spPr>
          <a:xfrm>
            <a:off x="2005819" y="1134440"/>
            <a:ext cx="7487502" cy="4732960"/>
          </a:xfrm>
          <a:prstGeom prst="rect">
            <a:avLst/>
          </a:prstGeom>
        </p:spPr>
      </p:pic>
      <p:sp>
        <p:nvSpPr>
          <p:cNvPr id="2" name="Title 1">
            <a:extLst>
              <a:ext uri="{FF2B5EF4-FFF2-40B4-BE49-F238E27FC236}">
                <a16:creationId xmlns:a16="http://schemas.microsoft.com/office/drawing/2014/main" id="{D1DC6A3E-DAD1-E4F9-ECC8-56929A9C05BF}"/>
              </a:ext>
            </a:extLst>
          </p:cNvPr>
          <p:cNvSpPr>
            <a:spLocks noGrp="1"/>
          </p:cNvSpPr>
          <p:nvPr>
            <p:ph type="title"/>
          </p:nvPr>
        </p:nvSpPr>
        <p:spPr/>
        <p:txBody>
          <a:bodyPr/>
          <a:lstStyle/>
          <a:p>
            <a:r>
              <a:rPr lang="en-US" dirty="0"/>
              <a:t>Deaths from cancer by age</a:t>
            </a:r>
          </a:p>
        </p:txBody>
      </p:sp>
      <p:sp>
        <p:nvSpPr>
          <p:cNvPr id="4" name="Rectangle 3">
            <a:extLst>
              <a:ext uri="{FF2B5EF4-FFF2-40B4-BE49-F238E27FC236}">
                <a16:creationId xmlns:a16="http://schemas.microsoft.com/office/drawing/2014/main" id="{0E6CA9CC-4438-3F06-46EC-3A54D694B9AB}"/>
              </a:ext>
            </a:extLst>
          </p:cNvPr>
          <p:cNvSpPr/>
          <p:nvPr/>
        </p:nvSpPr>
        <p:spPr>
          <a:xfrm>
            <a:off x="2005819" y="990601"/>
            <a:ext cx="8180362" cy="4978684"/>
          </a:xfrm>
          <a:prstGeom prst="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Poppins Light"/>
              <a:ea typeface="+mn-ea"/>
              <a:cs typeface="+mn-cs"/>
            </a:endParaRPr>
          </a:p>
        </p:txBody>
      </p:sp>
      <p:sp>
        <p:nvSpPr>
          <p:cNvPr id="6" name="Rectangle 5">
            <a:extLst>
              <a:ext uri="{FF2B5EF4-FFF2-40B4-BE49-F238E27FC236}">
                <a16:creationId xmlns:a16="http://schemas.microsoft.com/office/drawing/2014/main" id="{F9E6267E-5F2E-7EF6-553C-A5679789A3A6}"/>
              </a:ext>
            </a:extLst>
          </p:cNvPr>
          <p:cNvSpPr/>
          <p:nvPr/>
        </p:nvSpPr>
        <p:spPr>
          <a:xfrm>
            <a:off x="10155359" y="1582220"/>
            <a:ext cx="45719" cy="428517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Poppins Light"/>
              <a:ea typeface="+mn-ea"/>
              <a:cs typeface="+mn-cs"/>
            </a:endParaRPr>
          </a:p>
        </p:txBody>
      </p:sp>
      <p:sp>
        <p:nvSpPr>
          <p:cNvPr id="7" name="TextBox 6">
            <a:extLst>
              <a:ext uri="{FF2B5EF4-FFF2-40B4-BE49-F238E27FC236}">
                <a16:creationId xmlns:a16="http://schemas.microsoft.com/office/drawing/2014/main" id="{41A38C45-3E18-CCC5-BFCC-C5EAFBDE3AE6}"/>
              </a:ext>
            </a:extLst>
          </p:cNvPr>
          <p:cNvSpPr txBox="1"/>
          <p:nvPr/>
        </p:nvSpPr>
        <p:spPr>
          <a:xfrm>
            <a:off x="767232" y="6249616"/>
            <a:ext cx="10349034"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0000"/>
                </a:solidFill>
                <a:effectLst/>
                <a:uLnTx/>
                <a:uFillTx/>
                <a:latin typeface="Poppins Light"/>
                <a:ea typeface="+mn-ea"/>
                <a:cs typeface="Poppins SemiBold" pitchFamily="2" charset="0"/>
              </a:rPr>
              <a:t>Data source: IHME, Global Burden of Disease (2024)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0000"/>
                </a:solidFill>
                <a:effectLst/>
                <a:uLnTx/>
                <a:uFillTx/>
                <a:latin typeface="Poppins Light"/>
                <a:ea typeface="+mn-ea"/>
                <a:cs typeface="Poppins SemiBold" pitchFamily="2" charset="0"/>
              </a:rPr>
              <a:t>https://ourworldindata.org/cancer</a:t>
            </a:r>
          </a:p>
        </p:txBody>
      </p:sp>
    </p:spTree>
    <p:extLst>
      <p:ext uri="{BB962C8B-B14F-4D97-AF65-F5344CB8AC3E}">
        <p14:creationId xmlns:p14="http://schemas.microsoft.com/office/powerpoint/2010/main" val="2086797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89AAF-79DC-D192-A093-2B4C3C376A2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42A9FA-1755-9715-3685-576F98D2ADFA}"/>
              </a:ext>
            </a:extLst>
          </p:cNvPr>
          <p:cNvSpPr>
            <a:spLocks noGrp="1"/>
          </p:cNvSpPr>
          <p:nvPr>
            <p:ph type="sldNum" sz="quarter" idx="12"/>
          </p:nvPr>
        </p:nvSpPr>
        <p:spPr/>
        <p:txBody>
          <a:bodyPr/>
          <a:lstStyle/>
          <a:p>
            <a:fld id="{A7D4F30D-40DB-4D14-92A8-71EC94CA5371}" type="slidenum">
              <a:rPr lang="en-GB" smtClean="0"/>
              <a:t>4</a:t>
            </a:fld>
            <a:endParaRPr lang="en-GB"/>
          </a:p>
        </p:txBody>
      </p:sp>
      <p:sp>
        <p:nvSpPr>
          <p:cNvPr id="3" name="Title 2">
            <a:extLst>
              <a:ext uri="{FF2B5EF4-FFF2-40B4-BE49-F238E27FC236}">
                <a16:creationId xmlns:a16="http://schemas.microsoft.com/office/drawing/2014/main" id="{CC9154A2-0F03-FB33-AA4D-8886578DF09A}"/>
              </a:ext>
            </a:extLst>
          </p:cNvPr>
          <p:cNvSpPr>
            <a:spLocks noGrp="1"/>
          </p:cNvSpPr>
          <p:nvPr>
            <p:ph type="title"/>
          </p:nvPr>
        </p:nvSpPr>
        <p:spPr/>
        <p:txBody>
          <a:bodyPr/>
          <a:lstStyle/>
          <a:p>
            <a:r>
              <a:rPr lang="en-GB" dirty="0"/>
              <a:t>Some cancers have done better than others</a:t>
            </a:r>
          </a:p>
        </p:txBody>
      </p:sp>
      <p:sp>
        <p:nvSpPr>
          <p:cNvPr id="4" name="Content Placeholder 3">
            <a:extLst>
              <a:ext uri="{FF2B5EF4-FFF2-40B4-BE49-F238E27FC236}">
                <a16:creationId xmlns:a16="http://schemas.microsoft.com/office/drawing/2014/main" id="{48E196A7-C079-B503-D646-9A8DBCE877D0}"/>
              </a:ext>
            </a:extLst>
          </p:cNvPr>
          <p:cNvSpPr>
            <a:spLocks noGrp="1"/>
          </p:cNvSpPr>
          <p:nvPr>
            <p:ph idx="1"/>
          </p:nvPr>
        </p:nvSpPr>
        <p:spPr/>
        <p:txBody>
          <a:bodyPr/>
          <a:lstStyle/>
          <a:p>
            <a:r>
              <a:rPr lang="en-GB" dirty="0">
                <a:latin typeface="Calibri" panose="020F0502020204030204" pitchFamily="34" charset="0"/>
                <a:ea typeface="Calibri" panose="020F0502020204030204" pitchFamily="34" charset="0"/>
                <a:cs typeface="Calibri" panose="020F0502020204030204" pitchFamily="34" charset="0"/>
              </a:rPr>
              <a:t>What proportion of patients live more than 5 years following a diagnosis of cancer ?</a:t>
            </a:r>
          </a:p>
          <a:p>
            <a:r>
              <a:rPr lang="en-GB" dirty="0">
                <a:latin typeface="Calibri" panose="020F0502020204030204" pitchFamily="34" charset="0"/>
                <a:ea typeface="Calibri" panose="020F0502020204030204" pitchFamily="34" charset="0"/>
                <a:cs typeface="Calibri" panose="020F0502020204030204" pitchFamily="34" charset="0"/>
              </a:rPr>
              <a:t>15-25%</a:t>
            </a:r>
          </a:p>
          <a:p>
            <a:r>
              <a:rPr lang="en-GB" dirty="0">
                <a:latin typeface="Calibri" panose="020F0502020204030204" pitchFamily="34" charset="0"/>
                <a:ea typeface="Calibri" panose="020F0502020204030204" pitchFamily="34" charset="0"/>
                <a:cs typeface="Calibri" panose="020F0502020204030204" pitchFamily="34" charset="0"/>
              </a:rPr>
              <a:t>35-45%</a:t>
            </a:r>
          </a:p>
          <a:p>
            <a:r>
              <a:rPr lang="en-GB" dirty="0">
                <a:latin typeface="Calibri" panose="020F0502020204030204" pitchFamily="34" charset="0"/>
                <a:ea typeface="Calibri" panose="020F0502020204030204" pitchFamily="34" charset="0"/>
                <a:cs typeface="Calibri" panose="020F0502020204030204" pitchFamily="34" charset="0"/>
              </a:rPr>
              <a:t>55-65% </a:t>
            </a:r>
          </a:p>
          <a:p>
            <a:r>
              <a:rPr lang="en-GB" dirty="0">
                <a:latin typeface="Calibri" panose="020F0502020204030204" pitchFamily="34" charset="0"/>
                <a:ea typeface="Calibri" panose="020F0502020204030204" pitchFamily="34" charset="0"/>
                <a:cs typeface="Calibri" panose="020F0502020204030204" pitchFamily="34" charset="0"/>
              </a:rPr>
              <a:t>75-85%</a:t>
            </a:r>
          </a:p>
        </p:txBody>
      </p:sp>
    </p:spTree>
    <p:extLst>
      <p:ext uri="{BB962C8B-B14F-4D97-AF65-F5344CB8AC3E}">
        <p14:creationId xmlns:p14="http://schemas.microsoft.com/office/powerpoint/2010/main" val="1001965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A13997-7F59-1814-231D-B456E63675BE}"/>
              </a:ext>
            </a:extLst>
          </p:cNvPr>
          <p:cNvSpPr>
            <a:spLocks noGrp="1"/>
          </p:cNvSpPr>
          <p:nvPr>
            <p:ph type="sldNum" sz="quarter" idx="12"/>
          </p:nvPr>
        </p:nvSpPr>
        <p:spPr/>
        <p:txBody>
          <a:bodyPr/>
          <a:lstStyle/>
          <a:p>
            <a:fld id="{A7D4F30D-40DB-4D14-92A8-71EC94CA5371}" type="slidenum">
              <a:rPr lang="en-GB" smtClean="0"/>
              <a:t>5</a:t>
            </a:fld>
            <a:endParaRPr lang="en-GB"/>
          </a:p>
        </p:txBody>
      </p:sp>
      <p:pic>
        <p:nvPicPr>
          <p:cNvPr id="4" name="Picture 3">
            <a:extLst>
              <a:ext uri="{FF2B5EF4-FFF2-40B4-BE49-F238E27FC236}">
                <a16:creationId xmlns:a16="http://schemas.microsoft.com/office/drawing/2014/main" id="{1A8AD364-FF16-EDF8-8226-41AAA3D8DE28}"/>
              </a:ext>
            </a:extLst>
          </p:cNvPr>
          <p:cNvPicPr>
            <a:picLocks noChangeAspect="1"/>
          </p:cNvPicPr>
          <p:nvPr/>
        </p:nvPicPr>
        <p:blipFill>
          <a:blip r:embed="rId3"/>
          <a:stretch>
            <a:fillRect/>
          </a:stretch>
        </p:blipFill>
        <p:spPr>
          <a:xfrm>
            <a:off x="759974" y="952467"/>
            <a:ext cx="4934639" cy="4486901"/>
          </a:xfrm>
          <a:prstGeom prst="rect">
            <a:avLst/>
          </a:prstGeom>
        </p:spPr>
      </p:pic>
      <p:sp>
        <p:nvSpPr>
          <p:cNvPr id="5" name="TextBox 4">
            <a:extLst>
              <a:ext uri="{FF2B5EF4-FFF2-40B4-BE49-F238E27FC236}">
                <a16:creationId xmlns:a16="http://schemas.microsoft.com/office/drawing/2014/main" id="{8447A8A2-DFA0-0C3F-E211-9B97549100D4}"/>
              </a:ext>
            </a:extLst>
          </p:cNvPr>
          <p:cNvSpPr txBox="1"/>
          <p:nvPr/>
        </p:nvSpPr>
        <p:spPr>
          <a:xfrm>
            <a:off x="5857718" y="1655602"/>
            <a:ext cx="19117413" cy="4601260"/>
          </a:xfrm>
          <a:prstGeom prst="rect">
            <a:avLst/>
          </a:prstGeom>
          <a:noFill/>
        </p:spPr>
        <p:txBody>
          <a:bodyPr wrap="none" lIns="0" tIns="0" rIns="0" bIns="0" rtlCol="0">
            <a:spAutoFit/>
          </a:bodyPr>
          <a:lstStyle/>
          <a:p>
            <a:r>
              <a:rPr lang="en-GB" dirty="0"/>
              <a:t>The five-year survival of all patients diagnosed in 2016 </a:t>
            </a:r>
          </a:p>
          <a:p>
            <a:r>
              <a:rPr lang="en-GB" dirty="0"/>
              <a:t>was 55.7%, a 7.8 % improvement since 2005. </a:t>
            </a:r>
          </a:p>
          <a:p>
            <a:endParaRPr lang="en-GB" dirty="0"/>
          </a:p>
          <a:p>
            <a:r>
              <a:rPr lang="en-GB" dirty="0"/>
              <a:t>For example, death rates from stomach cancer </a:t>
            </a:r>
          </a:p>
          <a:p>
            <a:r>
              <a:rPr lang="en-GB" dirty="0"/>
              <a:t>have fallen around 50%. </a:t>
            </a:r>
          </a:p>
          <a:p>
            <a:endParaRPr lang="en-GB" dirty="0"/>
          </a:p>
          <a:p>
            <a:r>
              <a:rPr lang="en-GB" dirty="0"/>
              <a:t>The number of people with lung cancer that survive </a:t>
            </a:r>
          </a:p>
          <a:p>
            <a:r>
              <a:rPr lang="en-GB" dirty="0"/>
              <a:t>their disease for 5 years has doubled to around 20% </a:t>
            </a:r>
          </a:p>
          <a:p>
            <a:r>
              <a:rPr lang="en-GB" dirty="0"/>
              <a:t>since the mid-2000s.</a:t>
            </a:r>
          </a:p>
          <a:p>
            <a:endParaRPr lang="en-GB" dirty="0"/>
          </a:p>
          <a:p>
            <a:pPr marL="285750" indent="-285750">
              <a:buFont typeface="Arial" panose="020B0604020202020204" pitchFamily="34" charset="0"/>
              <a:buChar char="•"/>
            </a:pPr>
            <a:r>
              <a:rPr lang="en-GB" dirty="0"/>
              <a:t>Prevention</a:t>
            </a:r>
          </a:p>
          <a:p>
            <a:pPr marL="285750" indent="-285750">
              <a:buFont typeface="Arial" panose="020B0604020202020204" pitchFamily="34" charset="0"/>
              <a:buChar char="•"/>
            </a:pPr>
            <a:r>
              <a:rPr lang="en-GB" dirty="0"/>
              <a:t>Screening</a:t>
            </a:r>
          </a:p>
          <a:p>
            <a:pPr marL="285750" indent="-285750">
              <a:buFont typeface="Arial" panose="020B0604020202020204" pitchFamily="34" charset="0"/>
              <a:buChar char="•"/>
            </a:pPr>
            <a:r>
              <a:rPr lang="en-GB" dirty="0"/>
              <a:t>Better treatments</a:t>
            </a:r>
          </a:p>
          <a:p>
            <a:pPr marL="285750" indent="-285750">
              <a:buFont typeface="Arial" panose="020B0604020202020204" pitchFamily="34" charset="0"/>
              <a:buChar char="•"/>
            </a:pPr>
            <a:endParaRPr lang="en-GB" dirty="0"/>
          </a:p>
          <a:p>
            <a:pPr algn="r"/>
            <a:r>
              <a:rPr lang="en-GB" sz="1100" dirty="0"/>
              <a:t>CRUK website</a:t>
            </a:r>
          </a:p>
          <a:p>
            <a:endParaRPr lang="en-GB" dirty="0"/>
          </a:p>
          <a:p>
            <a:endParaRPr lang="en-GB" dirty="0"/>
          </a:p>
        </p:txBody>
      </p:sp>
      <p:sp>
        <p:nvSpPr>
          <p:cNvPr id="6" name="TextBox 5">
            <a:extLst>
              <a:ext uri="{FF2B5EF4-FFF2-40B4-BE49-F238E27FC236}">
                <a16:creationId xmlns:a16="http://schemas.microsoft.com/office/drawing/2014/main" id="{5B322FBD-9223-8C6B-0D87-91097C830751}"/>
              </a:ext>
            </a:extLst>
          </p:cNvPr>
          <p:cNvSpPr txBox="1"/>
          <p:nvPr/>
        </p:nvSpPr>
        <p:spPr>
          <a:xfrm>
            <a:off x="836246" y="459082"/>
            <a:ext cx="5695470" cy="492443"/>
          </a:xfrm>
          <a:prstGeom prst="rect">
            <a:avLst/>
          </a:prstGeom>
          <a:noFill/>
        </p:spPr>
        <p:txBody>
          <a:bodyPr wrap="none" lIns="0" tIns="0" rIns="0" bIns="0" rtlCol="0">
            <a:spAutoFit/>
          </a:bodyPr>
          <a:lstStyle/>
          <a:p>
            <a:pPr algn="l"/>
            <a:r>
              <a:rPr lang="en-GB" sz="3200" dirty="0">
                <a:solidFill>
                  <a:srgbClr val="FF0000"/>
                </a:solidFill>
                <a:latin typeface="+mj-lt"/>
              </a:rPr>
              <a:t>Improvements in outcome </a:t>
            </a:r>
          </a:p>
        </p:txBody>
      </p:sp>
    </p:spTree>
    <p:extLst>
      <p:ext uri="{BB962C8B-B14F-4D97-AF65-F5344CB8AC3E}">
        <p14:creationId xmlns:p14="http://schemas.microsoft.com/office/powerpoint/2010/main" val="3533030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310E8D-3878-64D6-C922-4A3940FE062A}"/>
              </a:ext>
            </a:extLst>
          </p:cNvPr>
          <p:cNvSpPr>
            <a:spLocks noGrp="1"/>
          </p:cNvSpPr>
          <p:nvPr>
            <p:ph type="sldNum" sz="quarter" idx="12"/>
          </p:nvPr>
        </p:nvSpPr>
        <p:spPr/>
        <p:txBody>
          <a:bodyPr/>
          <a:lstStyle/>
          <a:p>
            <a:fld id="{A7D4F30D-40DB-4D14-92A8-71EC94CA5371}" type="slidenum">
              <a:rPr lang="en-GB" smtClean="0"/>
              <a:t>6</a:t>
            </a:fld>
            <a:endParaRPr lang="en-GB"/>
          </a:p>
        </p:txBody>
      </p:sp>
      <p:sp>
        <p:nvSpPr>
          <p:cNvPr id="3" name="Title 2">
            <a:extLst>
              <a:ext uri="{FF2B5EF4-FFF2-40B4-BE49-F238E27FC236}">
                <a16:creationId xmlns:a16="http://schemas.microsoft.com/office/drawing/2014/main" id="{EB262750-71CC-4A42-4ECD-1BBC47944F1C}"/>
              </a:ext>
            </a:extLst>
          </p:cNvPr>
          <p:cNvSpPr>
            <a:spLocks noGrp="1"/>
          </p:cNvSpPr>
          <p:nvPr>
            <p:ph type="title"/>
          </p:nvPr>
        </p:nvSpPr>
        <p:spPr/>
        <p:txBody>
          <a:bodyPr/>
          <a:lstStyle/>
          <a:p>
            <a:r>
              <a:rPr lang="en-GB" dirty="0"/>
              <a:t>Some cancers have done better than others</a:t>
            </a:r>
          </a:p>
        </p:txBody>
      </p:sp>
      <p:sp>
        <p:nvSpPr>
          <p:cNvPr id="4" name="Content Placeholder 3">
            <a:extLst>
              <a:ext uri="{FF2B5EF4-FFF2-40B4-BE49-F238E27FC236}">
                <a16:creationId xmlns:a16="http://schemas.microsoft.com/office/drawing/2014/main" id="{CD06D0A4-5042-77A2-EAF1-8C3814900800}"/>
              </a:ext>
            </a:extLst>
          </p:cNvPr>
          <p:cNvSpPr>
            <a:spLocks noGrp="1"/>
          </p:cNvSpPr>
          <p:nvPr>
            <p:ph idx="1"/>
          </p:nvPr>
        </p:nvSpPr>
        <p:spPr/>
        <p:txBody>
          <a:bodyPr/>
          <a:lstStyle/>
          <a:p>
            <a:r>
              <a:rPr lang="en-GB" dirty="0">
                <a:latin typeface="Calibri" panose="020F0502020204030204" pitchFamily="34" charset="0"/>
                <a:ea typeface="Calibri" panose="020F0502020204030204" pitchFamily="34" charset="0"/>
                <a:cs typeface="Calibri" panose="020F0502020204030204" pitchFamily="34" charset="0"/>
              </a:rPr>
              <a:t>What proportion of patients live more than 10 years following a diagnosis of pancreatic cancer ?</a:t>
            </a:r>
          </a:p>
          <a:p>
            <a:r>
              <a:rPr lang="en-GB" dirty="0">
                <a:latin typeface="Calibri" panose="020F0502020204030204" pitchFamily="34" charset="0"/>
                <a:ea typeface="Calibri" panose="020F0502020204030204" pitchFamily="34" charset="0"/>
                <a:cs typeface="Calibri" panose="020F0502020204030204" pitchFamily="34" charset="0"/>
              </a:rPr>
              <a:t>&lt;10%</a:t>
            </a:r>
          </a:p>
          <a:p>
            <a:r>
              <a:rPr lang="en-GB" dirty="0">
                <a:latin typeface="Calibri" panose="020F0502020204030204" pitchFamily="34" charset="0"/>
                <a:ea typeface="Calibri" panose="020F0502020204030204" pitchFamily="34" charset="0"/>
                <a:cs typeface="Calibri" panose="020F0502020204030204" pitchFamily="34" charset="0"/>
              </a:rPr>
              <a:t>10-20%</a:t>
            </a:r>
          </a:p>
          <a:p>
            <a:r>
              <a:rPr lang="en-GB" dirty="0">
                <a:latin typeface="Calibri" panose="020F0502020204030204" pitchFamily="34" charset="0"/>
                <a:ea typeface="Calibri" panose="020F0502020204030204" pitchFamily="34" charset="0"/>
                <a:cs typeface="Calibri" panose="020F0502020204030204" pitchFamily="34" charset="0"/>
              </a:rPr>
              <a:t>20% +</a:t>
            </a:r>
          </a:p>
          <a:p>
            <a:r>
              <a:rPr lang="en-GB" dirty="0">
                <a:latin typeface="Calibri" panose="020F0502020204030204" pitchFamily="34" charset="0"/>
                <a:ea typeface="Calibri" panose="020F0502020204030204" pitchFamily="34" charset="0"/>
                <a:cs typeface="Calibri" panose="020F0502020204030204" pitchFamily="34" charset="0"/>
              </a:rPr>
              <a:t>50% +</a:t>
            </a:r>
          </a:p>
        </p:txBody>
      </p:sp>
    </p:spTree>
    <p:extLst>
      <p:ext uri="{BB962C8B-B14F-4D97-AF65-F5344CB8AC3E}">
        <p14:creationId xmlns:p14="http://schemas.microsoft.com/office/powerpoint/2010/main" val="4257107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2D0259-1737-0755-FBF6-B15FF6726552}"/>
              </a:ext>
            </a:extLst>
          </p:cNvPr>
          <p:cNvPicPr>
            <a:picLocks noChangeAspect="1"/>
          </p:cNvPicPr>
          <p:nvPr/>
        </p:nvPicPr>
        <p:blipFill>
          <a:blip r:embed="rId2"/>
          <a:stretch>
            <a:fillRect/>
          </a:stretch>
        </p:blipFill>
        <p:spPr>
          <a:xfrm>
            <a:off x="1766047" y="423583"/>
            <a:ext cx="8159426" cy="5663452"/>
          </a:xfrm>
          <a:prstGeom prst="rect">
            <a:avLst/>
          </a:prstGeom>
        </p:spPr>
      </p:pic>
    </p:spTree>
    <p:extLst>
      <p:ext uri="{BB962C8B-B14F-4D97-AF65-F5344CB8AC3E}">
        <p14:creationId xmlns:p14="http://schemas.microsoft.com/office/powerpoint/2010/main" val="3052037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EAD69D-A94F-7BF6-E06E-DF1843F5FD56}"/>
              </a:ext>
            </a:extLst>
          </p:cNvPr>
          <p:cNvPicPr>
            <a:picLocks noChangeAspect="1"/>
          </p:cNvPicPr>
          <p:nvPr/>
        </p:nvPicPr>
        <p:blipFill>
          <a:blip r:embed="rId2"/>
          <a:stretch>
            <a:fillRect/>
          </a:stretch>
        </p:blipFill>
        <p:spPr>
          <a:xfrm>
            <a:off x="46354" y="261969"/>
            <a:ext cx="6078069" cy="4463450"/>
          </a:xfrm>
          <a:prstGeom prst="rect">
            <a:avLst/>
          </a:prstGeom>
        </p:spPr>
      </p:pic>
      <p:sp>
        <p:nvSpPr>
          <p:cNvPr id="4" name="AutoShape 2" descr="35 Colorectal Cancer Risk Factors Royalty-Free Photos and Stock Images ...">
            <a:extLst>
              <a:ext uri="{FF2B5EF4-FFF2-40B4-BE49-F238E27FC236}">
                <a16:creationId xmlns:a16="http://schemas.microsoft.com/office/drawing/2014/main" id="{7EE46495-2246-745B-F3C3-0B6C73C8DCF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a:extLst>
              <a:ext uri="{FF2B5EF4-FFF2-40B4-BE49-F238E27FC236}">
                <a16:creationId xmlns:a16="http://schemas.microsoft.com/office/drawing/2014/main" id="{7A297AF4-D639-0572-E14F-E67CAC11F651}"/>
              </a:ext>
            </a:extLst>
          </p:cNvPr>
          <p:cNvPicPr>
            <a:picLocks noChangeAspect="1"/>
          </p:cNvPicPr>
          <p:nvPr/>
        </p:nvPicPr>
        <p:blipFill>
          <a:blip r:embed="rId3"/>
          <a:stretch>
            <a:fillRect/>
          </a:stretch>
        </p:blipFill>
        <p:spPr>
          <a:xfrm>
            <a:off x="6248400" y="721797"/>
            <a:ext cx="5830114" cy="3543795"/>
          </a:xfrm>
          <a:prstGeom prst="rect">
            <a:avLst/>
          </a:prstGeom>
        </p:spPr>
      </p:pic>
      <p:sp>
        <p:nvSpPr>
          <p:cNvPr id="8" name="TextBox 7">
            <a:extLst>
              <a:ext uri="{FF2B5EF4-FFF2-40B4-BE49-F238E27FC236}">
                <a16:creationId xmlns:a16="http://schemas.microsoft.com/office/drawing/2014/main" id="{6EA16718-B6BD-2B9A-6958-1062B0356059}"/>
              </a:ext>
            </a:extLst>
          </p:cNvPr>
          <p:cNvSpPr txBox="1"/>
          <p:nvPr/>
        </p:nvSpPr>
        <p:spPr>
          <a:xfrm>
            <a:off x="1084728" y="4949785"/>
            <a:ext cx="9206753" cy="1631216"/>
          </a:xfrm>
          <a:prstGeom prst="rect">
            <a:avLst/>
          </a:prstGeom>
          <a:noFill/>
        </p:spPr>
        <p:txBody>
          <a:bodyPr wrap="square">
            <a:spAutoFit/>
          </a:bodyPr>
          <a:lstStyle/>
          <a:p>
            <a:pPr>
              <a:spcAft>
                <a:spcPts val="1200"/>
              </a:spcAft>
            </a:pPr>
            <a:r>
              <a:rPr lang="en-GB" b="0" i="0" dirty="0">
                <a:solidFill>
                  <a:srgbClr val="000000"/>
                </a:solidFill>
                <a:effectLst/>
                <a:latin typeface="Inter"/>
              </a:rPr>
              <a:t>PKS-positive E. coli is </a:t>
            </a:r>
            <a:r>
              <a:rPr lang="en-GB" dirty="0"/>
              <a:t>thought to be present in up to one in five people</a:t>
            </a:r>
            <a:r>
              <a:rPr lang="en-GB" b="0" i="0" dirty="0">
                <a:solidFill>
                  <a:srgbClr val="000000"/>
                </a:solidFill>
                <a:effectLst/>
                <a:latin typeface="Inter"/>
              </a:rPr>
              <a:t>, and one 2022 study found an association between the presence of the bacteria in colorectal cancers and western-style diets. </a:t>
            </a:r>
          </a:p>
          <a:p>
            <a:pPr algn="l">
              <a:spcAft>
                <a:spcPts val="1200"/>
              </a:spcAft>
              <a:buNone/>
            </a:pPr>
            <a:r>
              <a:rPr lang="en-GB" b="0" i="0" dirty="0">
                <a:solidFill>
                  <a:srgbClr val="000000"/>
                </a:solidFill>
                <a:effectLst/>
                <a:latin typeface="Inter"/>
              </a:rPr>
              <a:t>A 2020</a:t>
            </a:r>
            <a:r>
              <a:rPr lang="en-GB" b="1" i="0" u="none" strike="noStrike" dirty="0">
                <a:solidFill>
                  <a:srgbClr val="003580"/>
                </a:solidFill>
                <a:effectLst/>
                <a:latin typeface="Inter"/>
                <a:hlinkClick r:id="rId4"/>
              </a:rPr>
              <a:t> study</a:t>
            </a:r>
            <a:r>
              <a:rPr lang="en-GB" b="0" i="0" dirty="0">
                <a:solidFill>
                  <a:srgbClr val="000000"/>
                </a:solidFill>
                <a:effectLst/>
                <a:latin typeface="Inter"/>
              </a:rPr>
              <a:t> published in the journal Nature suggested a person's chance of developing bowel cancer may increase after becoming infected with this specific type of E.coli. </a:t>
            </a:r>
          </a:p>
        </p:txBody>
      </p:sp>
    </p:spTree>
    <p:extLst>
      <p:ext uri="{BB962C8B-B14F-4D97-AF65-F5344CB8AC3E}">
        <p14:creationId xmlns:p14="http://schemas.microsoft.com/office/powerpoint/2010/main" val="847798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3CB337C-9F1B-F743-66A9-211D129B9457}"/>
              </a:ext>
            </a:extLst>
          </p:cNvPr>
          <p:cNvSpPr>
            <a:spLocks noGrp="1"/>
          </p:cNvSpPr>
          <p:nvPr>
            <p:ph type="sldNum" sz="quarter" idx="12"/>
          </p:nvPr>
        </p:nvSpPr>
        <p:spPr/>
        <p:txBody>
          <a:bodyPr/>
          <a:lstStyle/>
          <a:p>
            <a:fld id="{5E8AEAB1-F029-41BB-8FE3-3D1633B1B83B}" type="slidenum">
              <a:rPr lang="en-GB" smtClean="0"/>
              <a:t>9</a:t>
            </a:fld>
            <a:endParaRPr lang="en-GB"/>
          </a:p>
        </p:txBody>
      </p:sp>
      <p:sp>
        <p:nvSpPr>
          <p:cNvPr id="3" name="Title 2">
            <a:extLst>
              <a:ext uri="{FF2B5EF4-FFF2-40B4-BE49-F238E27FC236}">
                <a16:creationId xmlns:a16="http://schemas.microsoft.com/office/drawing/2014/main" id="{4284D76A-B3E5-F7B8-8958-54EA32A2AC4F}"/>
              </a:ext>
            </a:extLst>
          </p:cNvPr>
          <p:cNvSpPr>
            <a:spLocks noGrp="1"/>
          </p:cNvSpPr>
          <p:nvPr>
            <p:ph type="title"/>
          </p:nvPr>
        </p:nvSpPr>
        <p:spPr/>
        <p:txBody>
          <a:bodyPr/>
          <a:lstStyle/>
          <a:p>
            <a:r>
              <a:rPr lang="en-GB" dirty="0"/>
              <a:t>No meaningful progress in pancreas cancer</a:t>
            </a:r>
          </a:p>
        </p:txBody>
      </p:sp>
      <p:pic>
        <p:nvPicPr>
          <p:cNvPr id="6" name="Content Placeholder 5">
            <a:extLst>
              <a:ext uri="{FF2B5EF4-FFF2-40B4-BE49-F238E27FC236}">
                <a16:creationId xmlns:a16="http://schemas.microsoft.com/office/drawing/2014/main" id="{EF1625E4-B983-2245-1EC1-33B6198A274C}"/>
              </a:ext>
            </a:extLst>
          </p:cNvPr>
          <p:cNvPicPr>
            <a:picLocks noGrp="1" noChangeAspect="1"/>
          </p:cNvPicPr>
          <p:nvPr>
            <p:ph idx="1"/>
          </p:nvPr>
        </p:nvPicPr>
        <p:blipFill>
          <a:blip r:embed="rId2"/>
          <a:stretch>
            <a:fillRect/>
          </a:stretch>
        </p:blipFill>
        <p:spPr>
          <a:xfrm>
            <a:off x="645745" y="1669419"/>
            <a:ext cx="3390497" cy="2355734"/>
          </a:xfrm>
          <a:prstGeom prst="rect">
            <a:avLst/>
          </a:prstGeom>
        </p:spPr>
      </p:pic>
      <p:sp>
        <p:nvSpPr>
          <p:cNvPr id="7" name="TextBox 6">
            <a:extLst>
              <a:ext uri="{FF2B5EF4-FFF2-40B4-BE49-F238E27FC236}">
                <a16:creationId xmlns:a16="http://schemas.microsoft.com/office/drawing/2014/main" id="{CC198B8A-F3F0-99A5-76B6-7CA8C7972710}"/>
              </a:ext>
            </a:extLst>
          </p:cNvPr>
          <p:cNvSpPr txBox="1"/>
          <p:nvPr/>
        </p:nvSpPr>
        <p:spPr>
          <a:xfrm>
            <a:off x="1102659" y="4195483"/>
            <a:ext cx="3553858" cy="992579"/>
          </a:xfrm>
          <a:prstGeom prst="rect">
            <a:avLst/>
          </a:prstGeom>
          <a:noFill/>
        </p:spPr>
        <p:txBody>
          <a:bodyPr wrap="none" lIns="0" tIns="0" rIns="0" bIns="0" rtlCol="0">
            <a:spAutoFit/>
          </a:bodyPr>
          <a:lstStyle/>
          <a:p>
            <a:pPr algn="l"/>
            <a:r>
              <a:rPr lang="en-GB" dirty="0">
                <a:latin typeface="Calibri" panose="020F0502020204030204" pitchFamily="34" charset="0"/>
                <a:ea typeface="Calibri" panose="020F0502020204030204" pitchFamily="34" charset="0"/>
                <a:cs typeface="Calibri" panose="020F0502020204030204" pitchFamily="34" charset="0"/>
              </a:rPr>
              <a:t>10 year cancer specific survival</a:t>
            </a:r>
          </a:p>
          <a:p>
            <a:pPr algn="l"/>
            <a:r>
              <a:rPr lang="en-GB" dirty="0">
                <a:latin typeface="Calibri" panose="020F0502020204030204" pitchFamily="34" charset="0"/>
                <a:ea typeface="Calibri" panose="020F0502020204030204" pitchFamily="34" charset="0"/>
                <a:cs typeface="Calibri" panose="020F0502020204030204" pitchFamily="34" charset="0"/>
              </a:rPr>
              <a:t>in UK from 1971 to 2018</a:t>
            </a:r>
          </a:p>
          <a:p>
            <a:pPr algn="r"/>
            <a:r>
              <a:rPr lang="en-GB" sz="1050" dirty="0">
                <a:latin typeface="Calibri" panose="020F0502020204030204" pitchFamily="34" charset="0"/>
                <a:ea typeface="Calibri" panose="020F0502020204030204" pitchFamily="34" charset="0"/>
                <a:cs typeface="Calibri" panose="020F0502020204030204" pitchFamily="34" charset="0"/>
              </a:rPr>
              <a:t>Lancet 2025 56: 101385</a:t>
            </a:r>
          </a:p>
          <a:p>
            <a:pPr algn="l"/>
            <a:endParaRPr lang="en-GB" dirty="0"/>
          </a:p>
        </p:txBody>
      </p:sp>
      <p:pic>
        <p:nvPicPr>
          <p:cNvPr id="9" name="Picture 8">
            <a:extLst>
              <a:ext uri="{FF2B5EF4-FFF2-40B4-BE49-F238E27FC236}">
                <a16:creationId xmlns:a16="http://schemas.microsoft.com/office/drawing/2014/main" id="{71179729-7188-3CAD-DFC8-ACF41D0DEE59}"/>
              </a:ext>
            </a:extLst>
          </p:cNvPr>
          <p:cNvPicPr>
            <a:picLocks noChangeAspect="1"/>
          </p:cNvPicPr>
          <p:nvPr/>
        </p:nvPicPr>
        <p:blipFill>
          <a:blip r:embed="rId3"/>
          <a:stretch>
            <a:fillRect/>
          </a:stretch>
        </p:blipFill>
        <p:spPr>
          <a:xfrm>
            <a:off x="5937717" y="1344706"/>
            <a:ext cx="5053629" cy="3468924"/>
          </a:xfrm>
          <a:prstGeom prst="rect">
            <a:avLst/>
          </a:prstGeom>
        </p:spPr>
      </p:pic>
      <p:sp>
        <p:nvSpPr>
          <p:cNvPr id="10" name="TextBox 9">
            <a:extLst>
              <a:ext uri="{FF2B5EF4-FFF2-40B4-BE49-F238E27FC236}">
                <a16:creationId xmlns:a16="http://schemas.microsoft.com/office/drawing/2014/main" id="{277D3471-3328-8854-53AD-03E7367142FC}"/>
              </a:ext>
            </a:extLst>
          </p:cNvPr>
          <p:cNvSpPr txBox="1"/>
          <p:nvPr/>
        </p:nvSpPr>
        <p:spPr>
          <a:xfrm>
            <a:off x="5145456" y="4970085"/>
            <a:ext cx="7046544" cy="1384995"/>
          </a:xfrm>
          <a:prstGeom prst="rect">
            <a:avLst/>
          </a:prstGeom>
          <a:noFill/>
        </p:spPr>
        <p:txBody>
          <a:bodyPr wrap="none" lIns="0" tIns="0" rIns="0" bIns="0" rtlCol="0">
            <a:spAutoFit/>
          </a:bodyPr>
          <a:lstStyle/>
          <a:p>
            <a:pPr algn="l"/>
            <a:r>
              <a:rPr lang="en-GB" dirty="0">
                <a:latin typeface="Calibri" panose="020F0502020204030204" pitchFamily="34" charset="0"/>
                <a:ea typeface="Calibri" panose="020F0502020204030204" pitchFamily="34" charset="0"/>
                <a:cs typeface="Calibri" panose="020F0502020204030204" pitchFamily="34" charset="0"/>
              </a:rPr>
              <a:t>Previously fit 65-year old male presents with weight loss, sickness, jaundice</a:t>
            </a:r>
          </a:p>
          <a:p>
            <a:pPr algn="l"/>
            <a:r>
              <a:rPr lang="en-GB" dirty="0">
                <a:latin typeface="Calibri" panose="020F0502020204030204" pitchFamily="34" charset="0"/>
                <a:ea typeface="Calibri" panose="020F0502020204030204" pitchFamily="34" charset="0"/>
                <a:cs typeface="Calibri" panose="020F0502020204030204" pitchFamily="34" charset="0"/>
              </a:rPr>
              <a:t>and rapid decline over 6 weeks</a:t>
            </a:r>
          </a:p>
          <a:p>
            <a:pPr algn="l"/>
            <a:r>
              <a:rPr lang="en-GB" dirty="0">
                <a:latin typeface="Calibri" panose="020F0502020204030204" pitchFamily="34" charset="0"/>
                <a:ea typeface="Calibri" panose="020F0502020204030204" pitchFamily="34" charset="0"/>
                <a:cs typeface="Calibri" panose="020F0502020204030204" pitchFamily="34" charset="0"/>
              </a:rPr>
              <a:t>CT Multiple liver metastases and gastric outlet obstruction</a:t>
            </a:r>
          </a:p>
          <a:p>
            <a:pPr algn="l"/>
            <a:r>
              <a:rPr lang="en-GB" dirty="0">
                <a:latin typeface="Calibri" panose="020F0502020204030204" pitchFamily="34" charset="0"/>
                <a:ea typeface="Calibri" panose="020F0502020204030204" pitchFamily="34" charset="0"/>
                <a:cs typeface="Calibri" panose="020F0502020204030204" pitchFamily="34" charset="0"/>
              </a:rPr>
              <a:t>Attempted insertion of stent to relieve gastric outlet obstruction failed</a:t>
            </a:r>
          </a:p>
          <a:p>
            <a:pPr algn="l"/>
            <a:r>
              <a:rPr lang="en-GB" dirty="0">
                <a:latin typeface="Calibri" panose="020F0502020204030204" pitchFamily="34" charset="0"/>
                <a:ea typeface="Calibri" panose="020F0502020204030204" pitchFamily="34" charset="0"/>
                <a:cs typeface="Calibri" panose="020F0502020204030204" pitchFamily="34" charset="0"/>
              </a:rPr>
              <a:t>Died at 4 weeks following admission</a:t>
            </a:r>
          </a:p>
        </p:txBody>
      </p:sp>
    </p:spTree>
    <p:extLst>
      <p:ext uri="{BB962C8B-B14F-4D97-AF65-F5344CB8AC3E}">
        <p14:creationId xmlns:p14="http://schemas.microsoft.com/office/powerpoint/2010/main" val="699793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DDCED2-F2EC-DBBE-C6D3-2CB1C6E73288}"/>
              </a:ext>
            </a:extLst>
          </p:cNvPr>
          <p:cNvSpPr>
            <a:spLocks noGrp="1"/>
          </p:cNvSpPr>
          <p:nvPr>
            <p:ph type="sldNum" sz="quarter" idx="12"/>
          </p:nvPr>
        </p:nvSpPr>
        <p:spPr/>
        <p:txBody>
          <a:bodyPr/>
          <a:lstStyle/>
          <a:p>
            <a:fld id="{5E8AEAB1-F029-41BB-8FE3-3D1633B1B83B}" type="slidenum">
              <a:rPr lang="en-GB" smtClean="0"/>
              <a:t>10</a:t>
            </a:fld>
            <a:endParaRPr lang="en-GB"/>
          </a:p>
        </p:txBody>
      </p:sp>
      <p:sp>
        <p:nvSpPr>
          <p:cNvPr id="3" name="Title 2">
            <a:extLst>
              <a:ext uri="{FF2B5EF4-FFF2-40B4-BE49-F238E27FC236}">
                <a16:creationId xmlns:a16="http://schemas.microsoft.com/office/drawing/2014/main" id="{7C5502F6-4585-8B27-D955-887EA78DB599}"/>
              </a:ext>
            </a:extLst>
          </p:cNvPr>
          <p:cNvSpPr>
            <a:spLocks noGrp="1"/>
          </p:cNvSpPr>
          <p:nvPr>
            <p:ph type="title"/>
          </p:nvPr>
        </p:nvSpPr>
        <p:spPr/>
        <p:txBody>
          <a:bodyPr/>
          <a:lstStyle/>
          <a:p>
            <a:r>
              <a:rPr lang="en-GB" dirty="0"/>
              <a:t>Melanoma</a:t>
            </a:r>
          </a:p>
        </p:txBody>
      </p:sp>
      <p:pic>
        <p:nvPicPr>
          <p:cNvPr id="6" name="Content Placeholder 5">
            <a:extLst>
              <a:ext uri="{FF2B5EF4-FFF2-40B4-BE49-F238E27FC236}">
                <a16:creationId xmlns:a16="http://schemas.microsoft.com/office/drawing/2014/main" id="{D29FAEDC-B61E-60EA-600B-7FBC7C7C6151}"/>
              </a:ext>
            </a:extLst>
          </p:cNvPr>
          <p:cNvPicPr>
            <a:picLocks noGrp="1" noChangeAspect="1"/>
          </p:cNvPicPr>
          <p:nvPr>
            <p:ph idx="1"/>
          </p:nvPr>
        </p:nvPicPr>
        <p:blipFill>
          <a:blip r:embed="rId2"/>
          <a:stretch>
            <a:fillRect/>
          </a:stretch>
        </p:blipFill>
        <p:spPr>
          <a:xfrm>
            <a:off x="455245" y="1523873"/>
            <a:ext cx="7756067" cy="4041775"/>
          </a:xfrm>
          <a:prstGeom prst="rect">
            <a:avLst/>
          </a:prstGeom>
        </p:spPr>
      </p:pic>
    </p:spTree>
    <p:extLst>
      <p:ext uri="{BB962C8B-B14F-4D97-AF65-F5344CB8AC3E}">
        <p14:creationId xmlns:p14="http://schemas.microsoft.com/office/powerpoint/2010/main" val="774170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230BE8-7C39-C1A5-5BA5-FA4081D3DA5A}"/>
              </a:ext>
            </a:extLst>
          </p:cNvPr>
          <p:cNvSpPr>
            <a:spLocks noGrp="1"/>
          </p:cNvSpPr>
          <p:nvPr>
            <p:ph type="sldNum" sz="quarter" idx="12"/>
          </p:nvPr>
        </p:nvSpPr>
        <p:spPr/>
        <p:txBody>
          <a:bodyPr/>
          <a:lstStyle/>
          <a:p>
            <a:fld id="{A7D4F30D-40DB-4D14-92A8-71EC94CA5371}" type="slidenum">
              <a:rPr lang="en-GB" smtClean="0"/>
              <a:t>11</a:t>
            </a:fld>
            <a:endParaRPr lang="en-GB"/>
          </a:p>
        </p:txBody>
      </p:sp>
      <p:sp>
        <p:nvSpPr>
          <p:cNvPr id="3" name="Title 2">
            <a:extLst>
              <a:ext uri="{FF2B5EF4-FFF2-40B4-BE49-F238E27FC236}">
                <a16:creationId xmlns:a16="http://schemas.microsoft.com/office/drawing/2014/main" id="{52106397-9FEE-E74C-0DFB-355EF651F1B4}"/>
              </a:ext>
            </a:extLst>
          </p:cNvPr>
          <p:cNvSpPr>
            <a:spLocks noGrp="1"/>
          </p:cNvSpPr>
          <p:nvPr>
            <p:ph type="title"/>
          </p:nvPr>
        </p:nvSpPr>
        <p:spPr/>
        <p:txBody>
          <a:bodyPr/>
          <a:lstStyle/>
          <a:p>
            <a:r>
              <a:rPr lang="en-GB" dirty="0"/>
              <a:t>Melanoma</a:t>
            </a:r>
          </a:p>
        </p:txBody>
      </p:sp>
      <p:sp>
        <p:nvSpPr>
          <p:cNvPr id="5" name="Content Placeholder 4">
            <a:extLst>
              <a:ext uri="{FF2B5EF4-FFF2-40B4-BE49-F238E27FC236}">
                <a16:creationId xmlns:a16="http://schemas.microsoft.com/office/drawing/2014/main" id="{CB8DC0F2-1B5A-32C8-CC30-7A0A9577B54C}"/>
              </a:ext>
            </a:extLst>
          </p:cNvPr>
          <p:cNvSpPr>
            <a:spLocks noGrp="1"/>
          </p:cNvSpPr>
          <p:nvPr>
            <p:ph idx="1"/>
          </p:nvPr>
        </p:nvSpPr>
        <p:spPr/>
        <p:txBody>
          <a:bodyPr/>
          <a:lstStyle/>
          <a:p>
            <a:r>
              <a:rPr lang="en-GB" dirty="0">
                <a:latin typeface="Calibri" panose="020F0502020204030204" pitchFamily="34" charset="0"/>
                <a:ea typeface="Calibri" panose="020F0502020204030204" pitchFamily="34" charset="0"/>
                <a:cs typeface="Calibri" panose="020F0502020204030204" pitchFamily="34" charset="0"/>
              </a:rPr>
              <a:t>Survival stage IV disease in 2004 was &lt;10%</a:t>
            </a:r>
          </a:p>
          <a:p>
            <a:r>
              <a:rPr lang="en-GB" dirty="0">
                <a:latin typeface="Calibri" panose="020F0502020204030204" pitchFamily="34" charset="0"/>
                <a:ea typeface="Calibri" panose="020F0502020204030204" pitchFamily="34" charset="0"/>
                <a:cs typeface="Calibri" panose="020F0502020204030204" pitchFamily="34" charset="0"/>
              </a:rPr>
              <a:t>What is the 5-year survival of metastatic melanoma post combination immunotherapy</a:t>
            </a:r>
          </a:p>
          <a:p>
            <a:r>
              <a:rPr lang="en-GB" dirty="0">
                <a:latin typeface="Calibri" panose="020F0502020204030204" pitchFamily="34" charset="0"/>
                <a:ea typeface="Calibri" panose="020F0502020204030204" pitchFamily="34" charset="0"/>
                <a:cs typeface="Calibri" panose="020F0502020204030204" pitchFamily="34" charset="0"/>
              </a:rPr>
              <a:t>10-25%</a:t>
            </a:r>
          </a:p>
          <a:p>
            <a:r>
              <a:rPr lang="en-GB" dirty="0">
                <a:latin typeface="Calibri" panose="020F0502020204030204" pitchFamily="34" charset="0"/>
                <a:ea typeface="Calibri" panose="020F0502020204030204" pitchFamily="34" charset="0"/>
                <a:cs typeface="Calibri" panose="020F0502020204030204" pitchFamily="34" charset="0"/>
              </a:rPr>
              <a:t>25-50 %</a:t>
            </a:r>
          </a:p>
          <a:p>
            <a:r>
              <a:rPr lang="en-GB" dirty="0">
                <a:latin typeface="Calibri" panose="020F0502020204030204" pitchFamily="34" charset="0"/>
                <a:ea typeface="Calibri" panose="020F0502020204030204" pitchFamily="34" charset="0"/>
                <a:cs typeface="Calibri" panose="020F0502020204030204" pitchFamily="34" charset="0"/>
              </a:rPr>
              <a:t>&gt;50%</a:t>
            </a:r>
          </a:p>
        </p:txBody>
      </p:sp>
    </p:spTree>
    <p:extLst>
      <p:ext uri="{BB962C8B-B14F-4D97-AF65-F5344CB8AC3E}">
        <p14:creationId xmlns:p14="http://schemas.microsoft.com/office/powerpoint/2010/main" val="3834727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ACC05A-D93B-B683-9293-B4ECEBF78B02}"/>
              </a:ext>
            </a:extLst>
          </p:cNvPr>
          <p:cNvSpPr>
            <a:spLocks noGrp="1"/>
          </p:cNvSpPr>
          <p:nvPr>
            <p:ph type="sldNum" sz="quarter" idx="12"/>
          </p:nvPr>
        </p:nvSpPr>
        <p:spPr/>
        <p:txBody>
          <a:bodyPr/>
          <a:lstStyle/>
          <a:p>
            <a:fld id="{5E8AEAB1-F029-41BB-8FE3-3D1633B1B83B}" type="slidenum">
              <a:rPr lang="en-GB" smtClean="0"/>
              <a:t>12</a:t>
            </a:fld>
            <a:endParaRPr lang="en-GB"/>
          </a:p>
        </p:txBody>
      </p:sp>
      <p:sp>
        <p:nvSpPr>
          <p:cNvPr id="3" name="Title 2">
            <a:extLst>
              <a:ext uri="{FF2B5EF4-FFF2-40B4-BE49-F238E27FC236}">
                <a16:creationId xmlns:a16="http://schemas.microsoft.com/office/drawing/2014/main" id="{D4675399-7FF7-5685-6EBA-6CFB71D45941}"/>
              </a:ext>
            </a:extLst>
          </p:cNvPr>
          <p:cNvSpPr>
            <a:spLocks noGrp="1"/>
          </p:cNvSpPr>
          <p:nvPr>
            <p:ph type="title"/>
          </p:nvPr>
        </p:nvSpPr>
        <p:spPr/>
        <p:txBody>
          <a:bodyPr/>
          <a:lstStyle/>
          <a:p>
            <a:r>
              <a:rPr lang="en-GB" dirty="0"/>
              <a:t>Melanoma Legal case</a:t>
            </a:r>
          </a:p>
        </p:txBody>
      </p:sp>
      <p:sp>
        <p:nvSpPr>
          <p:cNvPr id="4" name="Content Placeholder 3">
            <a:extLst>
              <a:ext uri="{FF2B5EF4-FFF2-40B4-BE49-F238E27FC236}">
                <a16:creationId xmlns:a16="http://schemas.microsoft.com/office/drawing/2014/main" id="{9F211477-D574-6E7E-C593-17200D9353D2}"/>
              </a:ext>
            </a:extLst>
          </p:cNvPr>
          <p:cNvSpPr>
            <a:spLocks noGrp="1"/>
          </p:cNvSpPr>
          <p:nvPr>
            <p:ph idx="1"/>
          </p:nvPr>
        </p:nvSpPr>
        <p:spPr>
          <a:xfrm>
            <a:off x="197222" y="1278778"/>
            <a:ext cx="11274551" cy="4041775"/>
          </a:xfrm>
        </p:spPr>
        <p:txBody>
          <a:bodyPr/>
          <a:lstStyle/>
          <a:p>
            <a:r>
              <a:rPr lang="en-GB" dirty="0"/>
              <a:t>18/01/2022. 32 year old female attends GP with new black lesion on arm, reassured ‘freckle’</a:t>
            </a:r>
          </a:p>
          <a:p>
            <a:r>
              <a:rPr lang="en-GB" dirty="0"/>
              <a:t>22/04/22 Reattends ‘its getting bigger and itchy’, reassured ‘inflamed’</a:t>
            </a:r>
          </a:p>
          <a:p>
            <a:r>
              <a:rPr lang="en-GB" dirty="0"/>
              <a:t>29/08/22 Reattends with bleeding from mole</a:t>
            </a:r>
          </a:p>
          <a:p>
            <a:r>
              <a:rPr lang="en-GB" dirty="0"/>
              <a:t>29/08/22 2 week wait cancer referral</a:t>
            </a:r>
          </a:p>
          <a:p>
            <a:r>
              <a:rPr lang="en-GB" dirty="0"/>
              <a:t>Diagnosis BRAF wild type stage IV disease with liver and lung and nodal metastases</a:t>
            </a:r>
          </a:p>
          <a:p>
            <a:r>
              <a:rPr lang="en-GB" dirty="0"/>
              <a:t>Treatment: nivolumab plus ipilimumab</a:t>
            </a:r>
          </a:p>
          <a:p>
            <a:r>
              <a:rPr lang="en-GB" dirty="0"/>
              <a:t>Complete response </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851311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B22C5F-E5DD-8BC7-A988-808B25D44F0F}"/>
              </a:ext>
            </a:extLst>
          </p:cNvPr>
          <p:cNvSpPr>
            <a:spLocks noGrp="1"/>
          </p:cNvSpPr>
          <p:nvPr>
            <p:ph type="sldNum" sz="quarter" idx="12"/>
          </p:nvPr>
        </p:nvSpPr>
        <p:spPr/>
        <p:txBody>
          <a:bodyPr/>
          <a:lstStyle/>
          <a:p>
            <a:fld id="{A7D4F30D-40DB-4D14-92A8-71EC94CA5371}" type="slidenum">
              <a:rPr lang="en-GB" smtClean="0"/>
              <a:t>13</a:t>
            </a:fld>
            <a:endParaRPr lang="en-GB"/>
          </a:p>
        </p:txBody>
      </p:sp>
      <p:sp>
        <p:nvSpPr>
          <p:cNvPr id="3" name="Title 2">
            <a:extLst>
              <a:ext uri="{FF2B5EF4-FFF2-40B4-BE49-F238E27FC236}">
                <a16:creationId xmlns:a16="http://schemas.microsoft.com/office/drawing/2014/main" id="{894B6FF9-8297-A3A0-ED81-DF492C799295}"/>
              </a:ext>
            </a:extLst>
          </p:cNvPr>
          <p:cNvSpPr>
            <a:spLocks noGrp="1"/>
          </p:cNvSpPr>
          <p:nvPr>
            <p:ph type="title"/>
          </p:nvPr>
        </p:nvSpPr>
        <p:spPr/>
        <p:txBody>
          <a:bodyPr/>
          <a:lstStyle/>
          <a:p>
            <a:r>
              <a:rPr lang="en-GB" dirty="0"/>
              <a:t>Melanoma</a:t>
            </a:r>
          </a:p>
        </p:txBody>
      </p:sp>
      <p:pic>
        <p:nvPicPr>
          <p:cNvPr id="7" name="Content Placeholder 6">
            <a:extLst>
              <a:ext uri="{FF2B5EF4-FFF2-40B4-BE49-F238E27FC236}">
                <a16:creationId xmlns:a16="http://schemas.microsoft.com/office/drawing/2014/main" id="{F62447A7-0ECF-BE8B-8EB7-C34DA19BEB0B}"/>
              </a:ext>
            </a:extLst>
          </p:cNvPr>
          <p:cNvPicPr>
            <a:picLocks noGrp="1" noChangeAspect="1"/>
          </p:cNvPicPr>
          <p:nvPr>
            <p:ph idx="4294967295"/>
          </p:nvPr>
        </p:nvPicPr>
        <p:blipFill>
          <a:blip r:embed="rId2"/>
          <a:stretch>
            <a:fillRect/>
          </a:stretch>
        </p:blipFill>
        <p:spPr>
          <a:xfrm>
            <a:off x="0" y="1611313"/>
            <a:ext cx="7296150" cy="3074987"/>
          </a:xfrm>
          <a:prstGeom prst="rect">
            <a:avLst/>
          </a:prstGeom>
        </p:spPr>
      </p:pic>
      <p:sp>
        <p:nvSpPr>
          <p:cNvPr id="8" name="TextBox 7">
            <a:extLst>
              <a:ext uri="{FF2B5EF4-FFF2-40B4-BE49-F238E27FC236}">
                <a16:creationId xmlns:a16="http://schemas.microsoft.com/office/drawing/2014/main" id="{5D907B5A-8785-646B-E53A-9EBA6057C4B7}"/>
              </a:ext>
            </a:extLst>
          </p:cNvPr>
          <p:cNvSpPr txBox="1"/>
          <p:nvPr/>
        </p:nvSpPr>
        <p:spPr>
          <a:xfrm>
            <a:off x="5104276" y="4685882"/>
            <a:ext cx="2143215" cy="169277"/>
          </a:xfrm>
          <a:prstGeom prst="rect">
            <a:avLst/>
          </a:prstGeom>
          <a:noFill/>
        </p:spPr>
        <p:txBody>
          <a:bodyPr wrap="none" lIns="0" tIns="0" rIns="0" bIns="0" rtlCol="0">
            <a:spAutoFit/>
          </a:bodyPr>
          <a:lstStyle/>
          <a:p>
            <a:pPr algn="l"/>
            <a:r>
              <a:rPr lang="en-GB" sz="1100" dirty="0">
                <a:latin typeface="Calibri" panose="020F0502020204030204" pitchFamily="34" charset="0"/>
                <a:ea typeface="Calibri" panose="020F0502020204030204" pitchFamily="34" charset="0"/>
                <a:cs typeface="Calibri" panose="020F0502020204030204" pitchFamily="34" charset="0"/>
              </a:rPr>
              <a:t>Wolchok et al NEJM 2025 392: 11-22 </a:t>
            </a:r>
          </a:p>
        </p:txBody>
      </p:sp>
      <p:sp>
        <p:nvSpPr>
          <p:cNvPr id="9" name="TextBox 8">
            <a:extLst>
              <a:ext uri="{FF2B5EF4-FFF2-40B4-BE49-F238E27FC236}">
                <a16:creationId xmlns:a16="http://schemas.microsoft.com/office/drawing/2014/main" id="{96915DF2-575A-4611-7E92-5D066EC2D155}"/>
              </a:ext>
            </a:extLst>
          </p:cNvPr>
          <p:cNvSpPr txBox="1"/>
          <p:nvPr/>
        </p:nvSpPr>
        <p:spPr>
          <a:xfrm>
            <a:off x="836246" y="5136776"/>
            <a:ext cx="6439776" cy="1384995"/>
          </a:xfrm>
          <a:prstGeom prst="rect">
            <a:avLst/>
          </a:prstGeom>
          <a:noFill/>
        </p:spPr>
        <p:txBody>
          <a:bodyPr wrap="none" lIns="0" tIns="0" rIns="0" bIns="0" rtlCol="0">
            <a:spAutoFit/>
          </a:bodyPr>
          <a:lstStyle/>
          <a:p>
            <a:r>
              <a:rPr lang="en-GB" dirty="0">
                <a:latin typeface="Calibri" panose="020F0502020204030204" pitchFamily="34" charset="0"/>
                <a:ea typeface="Calibri" panose="020F0502020204030204" pitchFamily="34" charset="0"/>
                <a:cs typeface="Calibri" panose="020F0502020204030204" pitchFamily="34" charset="0"/>
              </a:rPr>
              <a:t>Among patients who had been alive and progression-free at 3 years, </a:t>
            </a:r>
          </a:p>
          <a:p>
            <a:r>
              <a:rPr lang="en-GB" dirty="0">
                <a:latin typeface="Calibri" panose="020F0502020204030204" pitchFamily="34" charset="0"/>
                <a:ea typeface="Calibri" panose="020F0502020204030204" pitchFamily="34" charset="0"/>
                <a:cs typeface="Calibri" panose="020F0502020204030204" pitchFamily="34" charset="0"/>
              </a:rPr>
              <a:t>10-year melanoma-specific survival was </a:t>
            </a:r>
          </a:p>
          <a:p>
            <a:r>
              <a:rPr lang="en-GB" dirty="0">
                <a:latin typeface="Calibri" panose="020F0502020204030204" pitchFamily="34" charset="0"/>
                <a:ea typeface="Calibri" panose="020F0502020204030204" pitchFamily="34" charset="0"/>
                <a:cs typeface="Calibri" panose="020F0502020204030204" pitchFamily="34" charset="0"/>
              </a:rPr>
              <a:t>96% with nivolumab plus ipilimumab, </a:t>
            </a:r>
          </a:p>
          <a:p>
            <a:r>
              <a:rPr lang="en-GB" dirty="0">
                <a:latin typeface="Calibri" panose="020F0502020204030204" pitchFamily="34" charset="0"/>
                <a:ea typeface="Calibri" panose="020F0502020204030204" pitchFamily="34" charset="0"/>
                <a:cs typeface="Calibri" panose="020F0502020204030204" pitchFamily="34" charset="0"/>
              </a:rPr>
              <a:t>97% with nivolumab and</a:t>
            </a:r>
          </a:p>
          <a:p>
            <a:r>
              <a:rPr lang="en-GB" dirty="0">
                <a:latin typeface="Calibri" panose="020F0502020204030204" pitchFamily="34" charset="0"/>
                <a:ea typeface="Calibri" panose="020F0502020204030204" pitchFamily="34" charset="0"/>
                <a:cs typeface="Calibri" panose="020F0502020204030204" pitchFamily="34" charset="0"/>
              </a:rPr>
              <a:t>88% with ipilimumab.</a:t>
            </a:r>
          </a:p>
        </p:txBody>
      </p:sp>
    </p:spTree>
    <p:extLst>
      <p:ext uri="{BB962C8B-B14F-4D97-AF65-F5344CB8AC3E}">
        <p14:creationId xmlns:p14="http://schemas.microsoft.com/office/powerpoint/2010/main" val="3880966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3E9D88-A2E9-DAFE-09E9-089F6F8521EF}"/>
              </a:ext>
            </a:extLst>
          </p:cNvPr>
          <p:cNvSpPr>
            <a:spLocks noGrp="1"/>
          </p:cNvSpPr>
          <p:nvPr>
            <p:ph type="sldNum" sz="quarter" idx="12"/>
          </p:nvPr>
        </p:nvSpPr>
        <p:spPr/>
        <p:txBody>
          <a:bodyPr/>
          <a:lstStyle/>
          <a:p>
            <a:fld id="{A7D4F30D-40DB-4D14-92A8-71EC94CA5371}" type="slidenum">
              <a:rPr lang="en-GB" smtClean="0"/>
              <a:t>14</a:t>
            </a:fld>
            <a:endParaRPr lang="en-GB"/>
          </a:p>
        </p:txBody>
      </p:sp>
      <p:sp>
        <p:nvSpPr>
          <p:cNvPr id="3" name="Title 2">
            <a:extLst>
              <a:ext uri="{FF2B5EF4-FFF2-40B4-BE49-F238E27FC236}">
                <a16:creationId xmlns:a16="http://schemas.microsoft.com/office/drawing/2014/main" id="{69E8CF1F-9D48-0BF5-3394-81CAA8B2711A}"/>
              </a:ext>
            </a:extLst>
          </p:cNvPr>
          <p:cNvSpPr>
            <a:spLocks noGrp="1"/>
          </p:cNvSpPr>
          <p:nvPr>
            <p:ph type="title"/>
          </p:nvPr>
        </p:nvSpPr>
        <p:spPr/>
        <p:txBody>
          <a:bodyPr/>
          <a:lstStyle/>
          <a:p>
            <a:r>
              <a:rPr lang="en-GB" dirty="0"/>
              <a:t>Melanoma – real world data</a:t>
            </a:r>
          </a:p>
        </p:txBody>
      </p:sp>
      <p:pic>
        <p:nvPicPr>
          <p:cNvPr id="7" name="Picture 6">
            <a:extLst>
              <a:ext uri="{FF2B5EF4-FFF2-40B4-BE49-F238E27FC236}">
                <a16:creationId xmlns:a16="http://schemas.microsoft.com/office/drawing/2014/main" id="{2D6ACE64-966C-5F27-7E47-9097B9DA9504}"/>
              </a:ext>
            </a:extLst>
          </p:cNvPr>
          <p:cNvPicPr>
            <a:picLocks noChangeAspect="1"/>
          </p:cNvPicPr>
          <p:nvPr/>
        </p:nvPicPr>
        <p:blipFill>
          <a:blip r:embed="rId2"/>
          <a:stretch>
            <a:fillRect/>
          </a:stretch>
        </p:blipFill>
        <p:spPr>
          <a:xfrm>
            <a:off x="1371599" y="1158066"/>
            <a:ext cx="8113059" cy="5437024"/>
          </a:xfrm>
          <a:prstGeom prst="rect">
            <a:avLst/>
          </a:prstGeom>
        </p:spPr>
      </p:pic>
      <p:sp>
        <p:nvSpPr>
          <p:cNvPr id="8" name="TextBox 7">
            <a:extLst>
              <a:ext uri="{FF2B5EF4-FFF2-40B4-BE49-F238E27FC236}">
                <a16:creationId xmlns:a16="http://schemas.microsoft.com/office/drawing/2014/main" id="{75BF8315-798B-26A0-C3F8-95787CC935A9}"/>
              </a:ext>
            </a:extLst>
          </p:cNvPr>
          <p:cNvSpPr txBox="1"/>
          <p:nvPr/>
        </p:nvSpPr>
        <p:spPr>
          <a:xfrm>
            <a:off x="6463553" y="6714565"/>
            <a:ext cx="1535677" cy="169277"/>
          </a:xfrm>
          <a:prstGeom prst="rect">
            <a:avLst/>
          </a:prstGeom>
          <a:noFill/>
        </p:spPr>
        <p:txBody>
          <a:bodyPr wrap="none" lIns="0" tIns="0" rIns="0" bIns="0" rtlCol="0">
            <a:spAutoFit/>
          </a:bodyPr>
          <a:lstStyle/>
          <a:p>
            <a:r>
              <a:rPr lang="en-GB" sz="1100" dirty="0" err="1"/>
              <a:t>OPTIMIzE</a:t>
            </a:r>
            <a:r>
              <a:rPr lang="en-GB" sz="1100" dirty="0"/>
              <a:t> Registry 2023</a:t>
            </a:r>
          </a:p>
        </p:txBody>
      </p:sp>
    </p:spTree>
    <p:extLst>
      <p:ext uri="{BB962C8B-B14F-4D97-AF65-F5344CB8AC3E}">
        <p14:creationId xmlns:p14="http://schemas.microsoft.com/office/powerpoint/2010/main" val="28405085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27616D-931D-CE76-25BE-0A4D04EE4CC5}"/>
              </a:ext>
            </a:extLst>
          </p:cNvPr>
          <p:cNvSpPr>
            <a:spLocks noGrp="1"/>
          </p:cNvSpPr>
          <p:nvPr>
            <p:ph type="sldNum" sz="quarter" idx="12"/>
          </p:nvPr>
        </p:nvSpPr>
        <p:spPr/>
        <p:txBody>
          <a:bodyPr/>
          <a:lstStyle/>
          <a:p>
            <a:fld id="{5E8AEAB1-F029-41BB-8FE3-3D1633B1B83B}" type="slidenum">
              <a:rPr lang="en-GB" smtClean="0"/>
              <a:t>15</a:t>
            </a:fld>
            <a:endParaRPr lang="en-GB"/>
          </a:p>
        </p:txBody>
      </p:sp>
      <p:sp>
        <p:nvSpPr>
          <p:cNvPr id="3" name="Title 2">
            <a:extLst>
              <a:ext uri="{FF2B5EF4-FFF2-40B4-BE49-F238E27FC236}">
                <a16:creationId xmlns:a16="http://schemas.microsoft.com/office/drawing/2014/main" id="{59E65049-660B-C4E6-9B2B-B243C6E33EA8}"/>
              </a:ext>
            </a:extLst>
          </p:cNvPr>
          <p:cNvSpPr>
            <a:spLocks noGrp="1"/>
          </p:cNvSpPr>
          <p:nvPr>
            <p:ph type="title"/>
          </p:nvPr>
        </p:nvSpPr>
        <p:spPr/>
        <p:txBody>
          <a:bodyPr/>
          <a:lstStyle/>
          <a:p>
            <a:r>
              <a:rPr lang="en-GB" dirty="0"/>
              <a:t>Lung cancer</a:t>
            </a:r>
          </a:p>
        </p:txBody>
      </p:sp>
      <p:sp>
        <p:nvSpPr>
          <p:cNvPr id="4" name="Content Placeholder 3">
            <a:extLst>
              <a:ext uri="{FF2B5EF4-FFF2-40B4-BE49-F238E27FC236}">
                <a16:creationId xmlns:a16="http://schemas.microsoft.com/office/drawing/2014/main" id="{42F2E202-0287-4AE2-6E26-32E4494AB10E}"/>
              </a:ext>
            </a:extLst>
          </p:cNvPr>
          <p:cNvSpPr>
            <a:spLocks noGrp="1"/>
          </p:cNvSpPr>
          <p:nvPr>
            <p:ph idx="1"/>
          </p:nvPr>
        </p:nvSpPr>
        <p:spPr/>
        <p:txBody>
          <a:bodyPr/>
          <a:lstStyle/>
          <a:p>
            <a:r>
              <a:rPr lang="en-GB" dirty="0"/>
              <a:t>Molecular/genetic testing has significantly improved outcome for what proportion of stage IV lung cancer cases</a:t>
            </a:r>
          </a:p>
          <a:p>
            <a:r>
              <a:rPr lang="en-GB" dirty="0"/>
              <a:t>&lt;10%</a:t>
            </a:r>
          </a:p>
          <a:p>
            <a:r>
              <a:rPr lang="en-GB" dirty="0"/>
              <a:t>20-30%</a:t>
            </a:r>
          </a:p>
          <a:p>
            <a:r>
              <a:rPr lang="en-GB" dirty="0"/>
              <a:t>30-50%</a:t>
            </a:r>
          </a:p>
          <a:p>
            <a:r>
              <a:rPr lang="en-GB" dirty="0"/>
              <a:t>50-100%</a:t>
            </a:r>
          </a:p>
        </p:txBody>
      </p:sp>
    </p:spTree>
    <p:extLst>
      <p:ext uri="{BB962C8B-B14F-4D97-AF65-F5344CB8AC3E}">
        <p14:creationId xmlns:p14="http://schemas.microsoft.com/office/powerpoint/2010/main" val="2445733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28138F1-3DF5-853F-3B99-C7DB5FF4C15C}"/>
              </a:ext>
            </a:extLst>
          </p:cNvPr>
          <p:cNvSpPr>
            <a:spLocks noGrp="1"/>
          </p:cNvSpPr>
          <p:nvPr>
            <p:ph type="sldNum" sz="quarter" idx="12"/>
          </p:nvPr>
        </p:nvSpPr>
        <p:spPr/>
        <p:txBody>
          <a:bodyPr/>
          <a:lstStyle/>
          <a:p>
            <a:fld id="{5E8AEAB1-F029-41BB-8FE3-3D1633B1B83B}" type="slidenum">
              <a:rPr lang="en-GB" smtClean="0"/>
              <a:t>16</a:t>
            </a:fld>
            <a:endParaRPr lang="en-GB"/>
          </a:p>
        </p:txBody>
      </p:sp>
      <p:sp>
        <p:nvSpPr>
          <p:cNvPr id="3" name="Title 2">
            <a:extLst>
              <a:ext uri="{FF2B5EF4-FFF2-40B4-BE49-F238E27FC236}">
                <a16:creationId xmlns:a16="http://schemas.microsoft.com/office/drawing/2014/main" id="{E7F5CF30-F6CC-821E-E3C8-32AFC43BFF1E}"/>
              </a:ext>
            </a:extLst>
          </p:cNvPr>
          <p:cNvSpPr>
            <a:spLocks noGrp="1"/>
          </p:cNvSpPr>
          <p:nvPr>
            <p:ph type="title"/>
          </p:nvPr>
        </p:nvSpPr>
        <p:spPr/>
        <p:txBody>
          <a:bodyPr/>
          <a:lstStyle/>
          <a:p>
            <a:r>
              <a:rPr lang="en-GB" dirty="0"/>
              <a:t>Case study</a:t>
            </a:r>
          </a:p>
        </p:txBody>
      </p:sp>
      <p:sp>
        <p:nvSpPr>
          <p:cNvPr id="4" name="Content Placeholder 3">
            <a:extLst>
              <a:ext uri="{FF2B5EF4-FFF2-40B4-BE49-F238E27FC236}">
                <a16:creationId xmlns:a16="http://schemas.microsoft.com/office/drawing/2014/main" id="{FE372E89-2637-0657-29D2-BA606B174BCD}"/>
              </a:ext>
            </a:extLst>
          </p:cNvPr>
          <p:cNvSpPr>
            <a:spLocks noGrp="1"/>
          </p:cNvSpPr>
          <p:nvPr>
            <p:ph idx="1"/>
          </p:nvPr>
        </p:nvSpPr>
        <p:spPr>
          <a:xfrm>
            <a:off x="215152" y="1180166"/>
            <a:ext cx="11274551" cy="4041775"/>
          </a:xfrm>
        </p:spPr>
        <p:txBody>
          <a:bodyPr/>
          <a:lstStyle/>
          <a:p>
            <a:r>
              <a:rPr lang="en-GB" dirty="0"/>
              <a:t>54 ♀ presented with cough and breathlessness</a:t>
            </a:r>
          </a:p>
          <a:p>
            <a:r>
              <a:rPr lang="en-GB" dirty="0"/>
              <a:t>02/2018 R pneumonectomy T2N0M0 adenocarcinoma</a:t>
            </a:r>
          </a:p>
          <a:p>
            <a:r>
              <a:rPr lang="en-GB" dirty="0"/>
              <a:t>03/2021 Right arm weakness – solitary brain metastasis surgery</a:t>
            </a:r>
          </a:p>
          <a:p>
            <a:r>
              <a:rPr lang="en-GB" dirty="0"/>
              <a:t>04/2021 ALK mutation starts </a:t>
            </a:r>
            <a:r>
              <a:rPr lang="en-GB" dirty="0" err="1"/>
              <a:t>Crizotinib</a:t>
            </a:r>
            <a:endParaRPr lang="en-GB" dirty="0"/>
          </a:p>
          <a:p>
            <a:r>
              <a:rPr lang="en-GB" dirty="0"/>
              <a:t>05/2023 Local recurrence – tingling in fingers SRS </a:t>
            </a:r>
            <a:r>
              <a:rPr lang="en-GB" dirty="0" err="1"/>
              <a:t>Alectenib</a:t>
            </a:r>
            <a:endParaRPr lang="en-GB" dirty="0"/>
          </a:p>
          <a:p>
            <a:r>
              <a:rPr lang="en-GB" dirty="0"/>
              <a:t>06/2024 ? Progression on scan – surgery – post RT necrosis</a:t>
            </a:r>
          </a:p>
          <a:p>
            <a:r>
              <a:rPr lang="en-GB" dirty="0"/>
              <a:t>03/2026 Remains in remission asymptomatic, driving licence reissued, intermittent drug holidays when Liver function and renal function worsen on treatment</a:t>
            </a:r>
          </a:p>
        </p:txBody>
      </p:sp>
    </p:spTree>
    <p:extLst>
      <p:ext uri="{BB962C8B-B14F-4D97-AF65-F5344CB8AC3E}">
        <p14:creationId xmlns:p14="http://schemas.microsoft.com/office/powerpoint/2010/main" val="3093513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28B74AC-51A8-F24E-3EFC-35DAF08D3B43}"/>
              </a:ext>
            </a:extLst>
          </p:cNvPr>
          <p:cNvSpPr/>
          <p:nvPr/>
        </p:nvSpPr>
        <p:spPr>
          <a:xfrm>
            <a:off x="6327228" y="1178876"/>
            <a:ext cx="4315640" cy="4854062"/>
          </a:xfrm>
          <a:prstGeom prst="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err="1"/>
          </a:p>
        </p:txBody>
      </p:sp>
      <p:pic>
        <p:nvPicPr>
          <p:cNvPr id="8" name="Picture 7">
            <a:extLst>
              <a:ext uri="{FF2B5EF4-FFF2-40B4-BE49-F238E27FC236}">
                <a16:creationId xmlns:a16="http://schemas.microsoft.com/office/drawing/2014/main" id="{A0242A5A-A858-4CDE-885E-B516ED8ED646}"/>
              </a:ext>
            </a:extLst>
          </p:cNvPr>
          <p:cNvPicPr>
            <a:picLocks noChangeAspect="1"/>
          </p:cNvPicPr>
          <p:nvPr/>
        </p:nvPicPr>
        <p:blipFill>
          <a:blip r:embed="rId3"/>
          <a:stretch>
            <a:fillRect/>
          </a:stretch>
        </p:blipFill>
        <p:spPr>
          <a:xfrm>
            <a:off x="12274357" y="824281"/>
            <a:ext cx="2073382" cy="1266305"/>
          </a:xfrm>
          <a:prstGeom prst="rect">
            <a:avLst/>
          </a:prstGeom>
        </p:spPr>
      </p:pic>
      <p:sp>
        <p:nvSpPr>
          <p:cNvPr id="3" name="Title 2">
            <a:extLst>
              <a:ext uri="{FF2B5EF4-FFF2-40B4-BE49-F238E27FC236}">
                <a16:creationId xmlns:a16="http://schemas.microsoft.com/office/drawing/2014/main" id="{E89DADC9-C2F4-F1C8-E5B3-D31E26EB87DC}"/>
              </a:ext>
            </a:extLst>
          </p:cNvPr>
          <p:cNvSpPr>
            <a:spLocks noGrp="1"/>
          </p:cNvSpPr>
          <p:nvPr>
            <p:ph type="title"/>
          </p:nvPr>
        </p:nvSpPr>
        <p:spPr/>
        <p:txBody>
          <a:bodyPr/>
          <a:lstStyle/>
          <a:p>
            <a:r>
              <a:rPr lang="en-US"/>
              <a:t>Molecular landscape of NSCLC (latest)</a:t>
            </a:r>
          </a:p>
        </p:txBody>
      </p:sp>
      <p:sp>
        <p:nvSpPr>
          <p:cNvPr id="4" name="Content Placeholder 3">
            <a:extLst>
              <a:ext uri="{FF2B5EF4-FFF2-40B4-BE49-F238E27FC236}">
                <a16:creationId xmlns:a16="http://schemas.microsoft.com/office/drawing/2014/main" id="{013534C9-0D15-4BAC-7465-2CB56B837DDC}"/>
              </a:ext>
            </a:extLst>
          </p:cNvPr>
          <p:cNvSpPr>
            <a:spLocks noGrp="1"/>
          </p:cNvSpPr>
          <p:nvPr>
            <p:ph idx="1"/>
          </p:nvPr>
        </p:nvSpPr>
        <p:spPr>
          <a:xfrm>
            <a:off x="457199" y="1334964"/>
            <a:ext cx="5156201" cy="4432683"/>
          </a:xfrm>
        </p:spPr>
        <p:txBody>
          <a:bodyPr/>
          <a:lstStyle/>
          <a:p>
            <a:pPr marL="285750" indent="-285750">
              <a:spcBef>
                <a:spcPts val="600"/>
              </a:spcBef>
              <a:buFont typeface="Arial" panose="020B0604020202020204" pitchFamily="34" charset="0"/>
              <a:buChar char="•"/>
            </a:pPr>
            <a:r>
              <a:rPr lang="en-US" sz="2000"/>
              <a:t>NSCLC shows </a:t>
            </a:r>
            <a:r>
              <a:rPr lang="en-US" sz="2000" b="1"/>
              <a:t>multiple oncogenic drivers </a:t>
            </a:r>
            <a:r>
              <a:rPr lang="en-US" sz="2000"/>
              <a:t>detectable on NGS.</a:t>
            </a:r>
          </a:p>
          <a:p>
            <a:pPr marL="285750" indent="-285750">
              <a:spcBef>
                <a:spcPts val="600"/>
              </a:spcBef>
              <a:buFont typeface="Arial" panose="020B0604020202020204" pitchFamily="34" charset="0"/>
              <a:buChar char="•"/>
            </a:pPr>
            <a:r>
              <a:rPr lang="en-US" sz="2000"/>
              <a:t>EGRG remains most common but </a:t>
            </a:r>
            <a:r>
              <a:rPr lang="en-US" sz="2000" b="1"/>
              <a:t>others are rising</a:t>
            </a:r>
            <a:r>
              <a:rPr lang="en-US" sz="2000"/>
              <a:t>.</a:t>
            </a:r>
          </a:p>
          <a:p>
            <a:pPr marL="285750" indent="-285750">
              <a:spcBef>
                <a:spcPts val="600"/>
              </a:spcBef>
              <a:buFont typeface="Arial" panose="020B0604020202020204" pitchFamily="34" charset="0"/>
              <a:buChar char="•"/>
            </a:pPr>
            <a:r>
              <a:rPr lang="en-US" sz="2000"/>
              <a:t>Key actional alterations: </a:t>
            </a:r>
            <a:r>
              <a:rPr lang="en-US" sz="2000" b="1"/>
              <a:t>KRAS G12C, METex14, RET, ROS1, HER2, BRAF, NTRK</a:t>
            </a:r>
          </a:p>
          <a:p>
            <a:pPr marL="285750" indent="-285750">
              <a:spcBef>
                <a:spcPts val="600"/>
              </a:spcBef>
              <a:buFont typeface="Arial" panose="020B0604020202020204" pitchFamily="34" charset="0"/>
              <a:buChar char="•"/>
            </a:pPr>
            <a:r>
              <a:rPr lang="en-US" sz="2000"/>
              <a:t>Each mutation has </a:t>
            </a:r>
            <a:r>
              <a:rPr lang="en-US" sz="2000" b="1"/>
              <a:t>distinct biology </a:t>
            </a:r>
            <a:r>
              <a:rPr lang="en-US" sz="2000"/>
              <a:t>and </a:t>
            </a:r>
            <a:r>
              <a:rPr lang="en-US" sz="2000" b="1"/>
              <a:t>drug sensitivity</a:t>
            </a:r>
            <a:r>
              <a:rPr lang="en-US" sz="2000"/>
              <a:t>.</a:t>
            </a:r>
          </a:p>
          <a:p>
            <a:pPr marL="285750" indent="-285750">
              <a:spcBef>
                <a:spcPts val="600"/>
              </a:spcBef>
              <a:buFont typeface="Arial" panose="020B0604020202020204" pitchFamily="34" charset="0"/>
              <a:buChar char="•"/>
            </a:pPr>
            <a:r>
              <a:rPr lang="en-US" sz="2000"/>
              <a:t>Combined, emerging targets account for </a:t>
            </a:r>
            <a:r>
              <a:rPr lang="en-US" sz="2000" b="1"/>
              <a:t>20-30%</a:t>
            </a:r>
            <a:r>
              <a:rPr lang="en-US" sz="2000"/>
              <a:t> of adenocarcinoma cases.</a:t>
            </a:r>
          </a:p>
          <a:p>
            <a:pPr marL="285750" indent="-285750">
              <a:spcBef>
                <a:spcPts val="600"/>
              </a:spcBef>
              <a:buFont typeface="Arial" panose="020B0604020202020204" pitchFamily="34" charset="0"/>
              <a:buChar char="•"/>
            </a:pPr>
            <a:r>
              <a:rPr lang="en-US" sz="2000"/>
              <a:t>Many have </a:t>
            </a:r>
            <a:r>
              <a:rPr lang="en-US" sz="2000" b="1"/>
              <a:t>CNS-active TKIs</a:t>
            </a:r>
            <a:r>
              <a:rPr lang="en-US" sz="2000"/>
              <a:t>, improving control in brain metastases.</a:t>
            </a:r>
          </a:p>
        </p:txBody>
      </p:sp>
      <p:pic>
        <p:nvPicPr>
          <p:cNvPr id="5" name="Picture 4">
            <a:extLst>
              <a:ext uri="{FF2B5EF4-FFF2-40B4-BE49-F238E27FC236}">
                <a16:creationId xmlns:a16="http://schemas.microsoft.com/office/drawing/2014/main" id="{96493351-4676-71DF-88A6-ABFBCD9BD223}"/>
              </a:ext>
            </a:extLst>
          </p:cNvPr>
          <p:cNvPicPr>
            <a:picLocks noChangeAspect="1"/>
          </p:cNvPicPr>
          <p:nvPr>
            <p:custDataLst>
              <p:tags r:id="rId1"/>
            </p:custDataLst>
          </p:nvPr>
        </p:nvPicPr>
        <p:blipFill>
          <a:blip r:embed="rId3"/>
          <a:srcRect l="48276" t="18284" r="3289" b="13470"/>
          <a:stretch>
            <a:fillRect/>
          </a:stretch>
        </p:blipFill>
        <p:spPr>
          <a:xfrm>
            <a:off x="6422112" y="1178876"/>
            <a:ext cx="3921163" cy="4726603"/>
          </a:xfrm>
          <a:prstGeom prst="rect">
            <a:avLst/>
          </a:prstGeom>
        </p:spPr>
      </p:pic>
      <p:sp>
        <p:nvSpPr>
          <p:cNvPr id="6" name="TextBox 5">
            <a:extLst>
              <a:ext uri="{FF2B5EF4-FFF2-40B4-BE49-F238E27FC236}">
                <a16:creationId xmlns:a16="http://schemas.microsoft.com/office/drawing/2014/main" id="{40DEB189-38FA-0C41-7138-6294B4110740}"/>
              </a:ext>
            </a:extLst>
          </p:cNvPr>
          <p:cNvSpPr txBox="1"/>
          <p:nvPr/>
        </p:nvSpPr>
        <p:spPr>
          <a:xfrm>
            <a:off x="457201" y="6112010"/>
            <a:ext cx="11274550" cy="276999"/>
          </a:xfrm>
          <a:prstGeom prst="rect">
            <a:avLst/>
          </a:prstGeom>
          <a:noFill/>
        </p:spPr>
        <p:txBody>
          <a:bodyPr wrap="square" lIns="0" tIns="0" rIns="0" bIns="0" rtlCol="0">
            <a:spAutoFit/>
          </a:bodyPr>
          <a:lstStyle/>
          <a:p>
            <a:pPr algn="ctr"/>
            <a:r>
              <a:rPr lang="en-US"/>
              <a:t>Broad molecular testing is now </a:t>
            </a:r>
            <a:r>
              <a:rPr lang="en-US" b="1"/>
              <a:t>standard of care.</a:t>
            </a:r>
          </a:p>
        </p:txBody>
      </p:sp>
      <p:sp>
        <p:nvSpPr>
          <p:cNvPr id="7" name="Rectangle 6">
            <a:extLst>
              <a:ext uri="{FF2B5EF4-FFF2-40B4-BE49-F238E27FC236}">
                <a16:creationId xmlns:a16="http://schemas.microsoft.com/office/drawing/2014/main" id="{557666D6-FA00-E088-2083-AA844BF1DC1C}"/>
              </a:ext>
            </a:extLst>
          </p:cNvPr>
          <p:cNvSpPr/>
          <p:nvPr/>
        </p:nvSpPr>
        <p:spPr>
          <a:xfrm>
            <a:off x="10620008" y="1522835"/>
            <a:ext cx="45719" cy="428517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err="1"/>
          </a:p>
        </p:txBody>
      </p:sp>
    </p:spTree>
    <p:extLst>
      <p:ext uri="{BB962C8B-B14F-4D97-AF65-F5344CB8AC3E}">
        <p14:creationId xmlns:p14="http://schemas.microsoft.com/office/powerpoint/2010/main" val="276435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4B732-D801-D4D4-9B46-F76D20CF39B8}"/>
              </a:ext>
            </a:extLst>
          </p:cNvPr>
          <p:cNvSpPr>
            <a:spLocks noGrp="1"/>
          </p:cNvSpPr>
          <p:nvPr>
            <p:ph type="title"/>
          </p:nvPr>
        </p:nvSpPr>
        <p:spPr>
          <a:xfrm>
            <a:off x="457199" y="454495"/>
            <a:ext cx="11274552" cy="536106"/>
          </a:xfrm>
        </p:spPr>
        <p:txBody>
          <a:bodyPr/>
          <a:lstStyle/>
          <a:p>
            <a:r>
              <a:rPr lang="en-GB"/>
              <a:t>Targets can influence outcome</a:t>
            </a:r>
          </a:p>
        </p:txBody>
      </p:sp>
      <p:sp>
        <p:nvSpPr>
          <p:cNvPr id="3" name="Content Placeholder 2">
            <a:extLst>
              <a:ext uri="{FF2B5EF4-FFF2-40B4-BE49-F238E27FC236}">
                <a16:creationId xmlns:a16="http://schemas.microsoft.com/office/drawing/2014/main" id="{7DEDEC9A-284E-56B2-62D1-26BD99E50E0C}"/>
              </a:ext>
            </a:extLst>
          </p:cNvPr>
          <p:cNvSpPr>
            <a:spLocks noGrp="1"/>
          </p:cNvSpPr>
          <p:nvPr>
            <p:ph idx="1"/>
          </p:nvPr>
        </p:nvSpPr>
        <p:spPr>
          <a:xfrm>
            <a:off x="457200" y="1324098"/>
            <a:ext cx="10722077" cy="1797972"/>
          </a:xfrm>
        </p:spPr>
        <p:txBody>
          <a:bodyPr/>
          <a:lstStyle/>
          <a:p>
            <a:pPr>
              <a:spcBef>
                <a:spcPts val="600"/>
              </a:spcBef>
            </a:pPr>
            <a:r>
              <a:rPr lang="en-GB" sz="2200"/>
              <a:t>ALK-positive lung cancer median survival rates reaching 6.8 years</a:t>
            </a:r>
          </a:p>
          <a:p>
            <a:pPr>
              <a:spcBef>
                <a:spcPts val="600"/>
              </a:spcBef>
            </a:pPr>
            <a:r>
              <a:rPr lang="en-GB" sz="2200"/>
              <a:t>EGFR Mutant median survival rates 25.8 to 44.2 months</a:t>
            </a:r>
          </a:p>
          <a:p>
            <a:pPr>
              <a:spcBef>
                <a:spcPts val="600"/>
              </a:spcBef>
            </a:pPr>
            <a:r>
              <a:rPr lang="en-GB" sz="2200"/>
              <a:t>PDL1 (&gt;50%) high disease median survival rates 30 months</a:t>
            </a:r>
          </a:p>
          <a:p>
            <a:pPr>
              <a:spcBef>
                <a:spcPts val="600"/>
              </a:spcBef>
            </a:pPr>
            <a:endParaRPr lang="en-GB" sz="2200"/>
          </a:p>
        </p:txBody>
      </p:sp>
      <p:graphicFrame>
        <p:nvGraphicFramePr>
          <p:cNvPr id="6" name="Table 5">
            <a:extLst>
              <a:ext uri="{FF2B5EF4-FFF2-40B4-BE49-F238E27FC236}">
                <a16:creationId xmlns:a16="http://schemas.microsoft.com/office/drawing/2014/main" id="{7FA658C9-B19F-304F-815B-2D34EE3EB950}"/>
              </a:ext>
            </a:extLst>
          </p:cNvPr>
          <p:cNvGraphicFramePr>
            <a:graphicFrameLocks noGrp="1"/>
          </p:cNvGraphicFramePr>
          <p:nvPr/>
        </p:nvGraphicFramePr>
        <p:xfrm>
          <a:off x="457200" y="2627310"/>
          <a:ext cx="11274551" cy="3409421"/>
        </p:xfrm>
        <a:graphic>
          <a:graphicData uri="http://schemas.openxmlformats.org/drawingml/2006/table">
            <a:tbl>
              <a:tblPr firstRow="1" firstCol="1" bandRow="1">
                <a:tableStyleId>{C083E6E3-FA7D-4D7B-A595-EF9225AFEA82}</a:tableStyleId>
              </a:tblPr>
              <a:tblGrid>
                <a:gridCol w="1439333">
                  <a:extLst>
                    <a:ext uri="{9D8B030D-6E8A-4147-A177-3AD203B41FA5}">
                      <a16:colId xmlns:a16="http://schemas.microsoft.com/office/drawing/2014/main" val="3546224939"/>
                    </a:ext>
                  </a:extLst>
                </a:gridCol>
                <a:gridCol w="2548467">
                  <a:extLst>
                    <a:ext uri="{9D8B030D-6E8A-4147-A177-3AD203B41FA5}">
                      <a16:colId xmlns:a16="http://schemas.microsoft.com/office/drawing/2014/main" val="3389194684"/>
                    </a:ext>
                  </a:extLst>
                </a:gridCol>
                <a:gridCol w="1151467">
                  <a:extLst>
                    <a:ext uri="{9D8B030D-6E8A-4147-A177-3AD203B41FA5}">
                      <a16:colId xmlns:a16="http://schemas.microsoft.com/office/drawing/2014/main" val="744659424"/>
                    </a:ext>
                  </a:extLst>
                </a:gridCol>
                <a:gridCol w="1473200">
                  <a:extLst>
                    <a:ext uri="{9D8B030D-6E8A-4147-A177-3AD203B41FA5}">
                      <a16:colId xmlns:a16="http://schemas.microsoft.com/office/drawing/2014/main" val="1300668879"/>
                    </a:ext>
                  </a:extLst>
                </a:gridCol>
                <a:gridCol w="1405466">
                  <a:extLst>
                    <a:ext uri="{9D8B030D-6E8A-4147-A177-3AD203B41FA5}">
                      <a16:colId xmlns:a16="http://schemas.microsoft.com/office/drawing/2014/main" val="1530345276"/>
                    </a:ext>
                  </a:extLst>
                </a:gridCol>
                <a:gridCol w="3256618">
                  <a:extLst>
                    <a:ext uri="{9D8B030D-6E8A-4147-A177-3AD203B41FA5}">
                      <a16:colId xmlns:a16="http://schemas.microsoft.com/office/drawing/2014/main" val="1607110550"/>
                    </a:ext>
                  </a:extLst>
                </a:gridCol>
              </a:tblGrid>
              <a:tr h="360280">
                <a:tc>
                  <a:txBody>
                    <a:bodyPr/>
                    <a:lstStyle/>
                    <a:p>
                      <a:pPr marL="0" marR="0">
                        <a:spcAft>
                          <a:spcPts val="600"/>
                        </a:spcAft>
                        <a:buNone/>
                      </a:pPr>
                      <a:r>
                        <a:rPr lang="en-CA" sz="1050" kern="100">
                          <a:solidFill>
                            <a:schemeClr val="bg1"/>
                          </a:solidFill>
                          <a:effectLst/>
                        </a:rPr>
                        <a:t>Driver</a:t>
                      </a:r>
                      <a:endParaRPr lang="en-US" sz="105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accent2"/>
                    </a:solidFill>
                  </a:tcPr>
                </a:tc>
                <a:tc>
                  <a:txBody>
                    <a:bodyPr/>
                    <a:lstStyle/>
                    <a:p>
                      <a:pPr marL="0" marR="0">
                        <a:spcAft>
                          <a:spcPts val="600"/>
                        </a:spcAft>
                        <a:buNone/>
                      </a:pPr>
                      <a:r>
                        <a:rPr lang="en-CA" sz="1050" kern="100">
                          <a:solidFill>
                            <a:schemeClr val="bg1"/>
                          </a:solidFill>
                          <a:effectLst/>
                        </a:rPr>
                        <a:t>Targeted Therapy</a:t>
                      </a:r>
                      <a:endParaRPr lang="en-US" sz="105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accent2"/>
                    </a:solidFill>
                  </a:tcPr>
                </a:tc>
                <a:tc>
                  <a:txBody>
                    <a:bodyPr/>
                    <a:lstStyle/>
                    <a:p>
                      <a:pPr marL="0" marR="0">
                        <a:spcAft>
                          <a:spcPts val="600"/>
                        </a:spcAft>
                        <a:buNone/>
                      </a:pPr>
                      <a:r>
                        <a:rPr lang="en-CA" sz="1050" kern="100">
                          <a:solidFill>
                            <a:schemeClr val="bg1"/>
                          </a:solidFill>
                          <a:effectLst/>
                        </a:rPr>
                        <a:t>ORR (%)</a:t>
                      </a:r>
                      <a:endParaRPr lang="en-US" sz="105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accent2"/>
                    </a:solidFill>
                  </a:tcPr>
                </a:tc>
                <a:tc>
                  <a:txBody>
                    <a:bodyPr/>
                    <a:lstStyle/>
                    <a:p>
                      <a:pPr marL="0" marR="0">
                        <a:spcAft>
                          <a:spcPts val="600"/>
                        </a:spcAft>
                        <a:buNone/>
                      </a:pPr>
                      <a:r>
                        <a:rPr lang="en-CA" sz="1050" kern="100">
                          <a:solidFill>
                            <a:schemeClr val="bg1"/>
                          </a:solidFill>
                          <a:effectLst/>
                        </a:rPr>
                        <a:t>Median PFS</a:t>
                      </a:r>
                      <a:endParaRPr lang="en-US" sz="105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accent2"/>
                    </a:solidFill>
                  </a:tcPr>
                </a:tc>
                <a:tc>
                  <a:txBody>
                    <a:bodyPr/>
                    <a:lstStyle/>
                    <a:p>
                      <a:pPr marL="0" marR="0">
                        <a:spcAft>
                          <a:spcPts val="600"/>
                        </a:spcAft>
                        <a:buNone/>
                      </a:pPr>
                      <a:r>
                        <a:rPr lang="en-CA" sz="1050" kern="100">
                          <a:solidFill>
                            <a:schemeClr val="bg1"/>
                          </a:solidFill>
                          <a:effectLst/>
                        </a:rPr>
                        <a:t>Median OS</a:t>
                      </a:r>
                      <a:endParaRPr lang="en-US" sz="105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accent2"/>
                    </a:solidFill>
                  </a:tcPr>
                </a:tc>
                <a:tc>
                  <a:txBody>
                    <a:bodyPr/>
                    <a:lstStyle/>
                    <a:p>
                      <a:pPr marL="0" marR="0">
                        <a:spcAft>
                          <a:spcPts val="600"/>
                        </a:spcAft>
                        <a:buNone/>
                      </a:pPr>
                      <a:r>
                        <a:rPr lang="en-CA" sz="1050" kern="100">
                          <a:solidFill>
                            <a:schemeClr val="bg1"/>
                          </a:solidFill>
                          <a:effectLst/>
                        </a:rPr>
                        <a:t>Notes</a:t>
                      </a:r>
                      <a:endParaRPr lang="en-US" sz="105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accent2"/>
                    </a:solidFill>
                  </a:tcPr>
                </a:tc>
                <a:extLst>
                  <a:ext uri="{0D108BD9-81ED-4DB2-BD59-A6C34878D82A}">
                    <a16:rowId xmlns:a16="http://schemas.microsoft.com/office/drawing/2014/main" val="3255767686"/>
                  </a:ext>
                </a:extLst>
              </a:tr>
              <a:tr h="540420">
                <a:tc>
                  <a:txBody>
                    <a:bodyPr/>
                    <a:lstStyle/>
                    <a:p>
                      <a:pPr marL="0" marR="0">
                        <a:spcAft>
                          <a:spcPts val="600"/>
                        </a:spcAft>
                        <a:buNone/>
                      </a:pPr>
                      <a:r>
                        <a:rPr lang="en-CA" sz="1400" kern="100">
                          <a:effectLst/>
                        </a:rPr>
                        <a:t>KRAS G12C</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Sotorasib / Adagrasib (2L)</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28 - 43%</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-5.5 – 6.8 mo</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-10 – 12 </a:t>
                      </a:r>
                      <a:r>
                        <a:rPr lang="en-CA" sz="1400" kern="100" err="1">
                          <a:effectLst/>
                        </a:rPr>
                        <a:t>mo</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Used after chemo-IO; 1L trials ongoing</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61417817"/>
                  </a:ext>
                </a:extLst>
              </a:tr>
              <a:tr h="360280">
                <a:tc>
                  <a:txBody>
                    <a:bodyPr/>
                    <a:lstStyle/>
                    <a:p>
                      <a:pPr marL="0" marR="0">
                        <a:spcAft>
                          <a:spcPts val="600"/>
                        </a:spcAft>
                        <a:buNone/>
                      </a:pPr>
                      <a:r>
                        <a:rPr lang="en-CA" sz="1400" kern="100">
                          <a:effectLst/>
                        </a:rPr>
                        <a:t>MET exon 14</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err="1">
                          <a:effectLst/>
                        </a:rPr>
                        <a:t>Capmatinib</a:t>
                      </a:r>
                      <a:r>
                        <a:rPr lang="en-CA" sz="1400" kern="100">
                          <a:effectLst/>
                        </a:rPr>
                        <a:t> / </a:t>
                      </a:r>
                      <a:r>
                        <a:rPr lang="en-CA" sz="1400" kern="100" err="1">
                          <a:effectLst/>
                        </a:rPr>
                        <a:t>Tepotinib</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40 – 68%</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-8 – 12 mo</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-17 – 20 mo</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Strong CNS activity</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85928048"/>
                  </a:ext>
                </a:extLst>
              </a:tr>
              <a:tr h="540420">
                <a:tc>
                  <a:txBody>
                    <a:bodyPr/>
                    <a:lstStyle/>
                    <a:p>
                      <a:pPr marL="0" marR="0">
                        <a:spcAft>
                          <a:spcPts val="600"/>
                        </a:spcAft>
                        <a:buNone/>
                      </a:pPr>
                      <a:r>
                        <a:rPr lang="en-CA" sz="1400" kern="100">
                          <a:effectLst/>
                        </a:rPr>
                        <a:t>RET fusion</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err="1">
                          <a:effectLst/>
                        </a:rPr>
                        <a:t>Selpercatinib</a:t>
                      </a:r>
                      <a:r>
                        <a:rPr lang="en-CA" sz="1400" kern="100">
                          <a:effectLst/>
                        </a:rPr>
                        <a:t> / </a:t>
                      </a:r>
                      <a:r>
                        <a:rPr lang="en-CA" sz="1400" kern="100" err="1">
                          <a:effectLst/>
                        </a:rPr>
                        <a:t>Pralsetinib</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60 – 85%</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-20  - 25 mo</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-30+ mo</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LIBRETTO-431 (1L) shows major benefits</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51906428"/>
                  </a:ext>
                </a:extLst>
              </a:tr>
              <a:tr h="640561">
                <a:tc>
                  <a:txBody>
                    <a:bodyPr/>
                    <a:lstStyle/>
                    <a:p>
                      <a:pPr marL="0" marR="0">
                        <a:spcAft>
                          <a:spcPts val="600"/>
                        </a:spcAft>
                        <a:buNone/>
                      </a:pPr>
                      <a:r>
                        <a:rPr lang="en-CA" sz="1400" kern="100">
                          <a:effectLst/>
                        </a:rPr>
                        <a:t>NTRK fusion</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Larotrectinib / Entrectinib</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57 – 75%</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-11 – 24 </a:t>
                      </a:r>
                      <a:r>
                        <a:rPr lang="en-CA" sz="1400" kern="100" err="1">
                          <a:effectLst/>
                        </a:rPr>
                        <a:t>mo</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Often &gt;30 </a:t>
                      </a:r>
                      <a:r>
                        <a:rPr lang="en-CA" sz="1400" kern="100" err="1">
                          <a:effectLst/>
                        </a:rPr>
                        <a:t>mo</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Deep, durable responses; tumor-agnostic</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82634516"/>
                  </a:ext>
                </a:extLst>
              </a:tr>
              <a:tr h="427040">
                <a:tc>
                  <a:txBody>
                    <a:bodyPr/>
                    <a:lstStyle/>
                    <a:p>
                      <a:pPr marL="0" marR="0">
                        <a:spcAft>
                          <a:spcPts val="600"/>
                        </a:spcAft>
                        <a:buNone/>
                      </a:pPr>
                      <a:r>
                        <a:rPr lang="en-CA" sz="1400" kern="100">
                          <a:effectLst/>
                        </a:rPr>
                        <a:t>BRAF V600E</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Dabrafenib + Trametinib</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63 – 64%</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-9.7 -11 </a:t>
                      </a:r>
                      <a:r>
                        <a:rPr lang="en-CA" sz="1400" kern="100" err="1">
                          <a:effectLst/>
                        </a:rPr>
                        <a:t>mo</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-18 – 24 </a:t>
                      </a:r>
                      <a:r>
                        <a:rPr lang="en-CA" sz="1400" kern="100" err="1">
                          <a:effectLst/>
                        </a:rPr>
                        <a:t>mo</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FDA-approved based on Phase II</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77841461"/>
                  </a:ext>
                </a:extLst>
              </a:tr>
              <a:tr h="540420">
                <a:tc>
                  <a:txBody>
                    <a:bodyPr/>
                    <a:lstStyle/>
                    <a:p>
                      <a:pPr marL="0" marR="0">
                        <a:spcAft>
                          <a:spcPts val="600"/>
                        </a:spcAft>
                        <a:buNone/>
                      </a:pPr>
                      <a:r>
                        <a:rPr lang="en-CA" sz="1400" kern="100">
                          <a:effectLst/>
                        </a:rPr>
                        <a:t>HER2 mutation (ex20)</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Trastuzumab deruxtecan (T-DXd)</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50 – 55%</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-8 – 9 mo</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-17 – 18 </a:t>
                      </a:r>
                      <a:r>
                        <a:rPr lang="en-CA" sz="1400" kern="100" err="1">
                          <a:effectLst/>
                        </a:rPr>
                        <a:t>mo</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spcAft>
                          <a:spcPts val="600"/>
                        </a:spcAft>
                        <a:buNone/>
                      </a:pPr>
                      <a:r>
                        <a:rPr lang="en-CA" sz="1400" kern="100">
                          <a:effectLst/>
                        </a:rPr>
                        <a:t>Works only in HER2-mutant (not amplified)</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98598992"/>
                  </a:ext>
                </a:extLst>
              </a:tr>
            </a:tbl>
          </a:graphicData>
        </a:graphic>
      </p:graphicFrame>
    </p:spTree>
    <p:extLst>
      <p:ext uri="{BB962C8B-B14F-4D97-AF65-F5344CB8AC3E}">
        <p14:creationId xmlns:p14="http://schemas.microsoft.com/office/powerpoint/2010/main" val="1370531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87F62E-D839-43B8-EC98-63DA052DB460}"/>
              </a:ext>
            </a:extLst>
          </p:cNvPr>
          <p:cNvSpPr>
            <a:spLocks noGrp="1"/>
          </p:cNvSpPr>
          <p:nvPr>
            <p:ph type="sldNum" sz="quarter" idx="12"/>
          </p:nvPr>
        </p:nvSpPr>
        <p:spPr/>
        <p:txBody>
          <a:bodyPr/>
          <a:lstStyle/>
          <a:p>
            <a:fld id="{5E8AEAB1-F029-41BB-8FE3-3D1633B1B83B}" type="slidenum">
              <a:rPr lang="en-GB" smtClean="0"/>
              <a:t>19</a:t>
            </a:fld>
            <a:endParaRPr lang="en-GB"/>
          </a:p>
        </p:txBody>
      </p:sp>
      <p:sp>
        <p:nvSpPr>
          <p:cNvPr id="3" name="Title 2">
            <a:extLst>
              <a:ext uri="{FF2B5EF4-FFF2-40B4-BE49-F238E27FC236}">
                <a16:creationId xmlns:a16="http://schemas.microsoft.com/office/drawing/2014/main" id="{A67AF1B2-7D5B-5CC9-78E3-114BDD8C2BDC}"/>
              </a:ext>
            </a:extLst>
          </p:cNvPr>
          <p:cNvSpPr>
            <a:spLocks noGrp="1"/>
          </p:cNvSpPr>
          <p:nvPr>
            <p:ph type="title"/>
          </p:nvPr>
        </p:nvSpPr>
        <p:spPr/>
        <p:txBody>
          <a:bodyPr/>
          <a:lstStyle/>
          <a:p>
            <a:r>
              <a:rPr lang="en-GB" dirty="0"/>
              <a:t>Better targeted therapies have not always become standard practice in rare cancers</a:t>
            </a:r>
          </a:p>
        </p:txBody>
      </p:sp>
      <p:sp>
        <p:nvSpPr>
          <p:cNvPr id="4" name="Content Placeholder 3">
            <a:extLst>
              <a:ext uri="{FF2B5EF4-FFF2-40B4-BE49-F238E27FC236}">
                <a16:creationId xmlns:a16="http://schemas.microsoft.com/office/drawing/2014/main" id="{A1137CAD-3831-344D-5961-CB8BD1F46C2F}"/>
              </a:ext>
            </a:extLst>
          </p:cNvPr>
          <p:cNvSpPr>
            <a:spLocks noGrp="1"/>
          </p:cNvSpPr>
          <p:nvPr>
            <p:ph idx="1"/>
          </p:nvPr>
        </p:nvSpPr>
        <p:spPr>
          <a:xfrm>
            <a:off x="457200" y="1825625"/>
            <a:ext cx="7835154" cy="4041775"/>
          </a:xfrm>
        </p:spPr>
        <p:txBody>
          <a:bodyPr/>
          <a:lstStyle/>
          <a:p>
            <a:r>
              <a:rPr lang="en-GB" dirty="0" err="1"/>
              <a:t>Oeosphageal</a:t>
            </a:r>
            <a:r>
              <a:rPr lang="en-GB" dirty="0"/>
              <a:t> cancer and EGFR</a:t>
            </a:r>
          </a:p>
          <a:p>
            <a:r>
              <a:rPr lang="en-GB" dirty="0"/>
              <a:t>Cancer </a:t>
            </a:r>
            <a:r>
              <a:rPr lang="en-GB" dirty="0" err="1"/>
              <a:t>Esophagus</a:t>
            </a:r>
            <a:r>
              <a:rPr lang="en-GB" dirty="0"/>
              <a:t> Gefitinib trial. </a:t>
            </a:r>
          </a:p>
          <a:p>
            <a:r>
              <a:rPr lang="en-GB" dirty="0"/>
              <a:t>Conducted to compare efficacy of gefitinib with that of placebo. In EGFR FISH-positive tumours (20.2%), overall survival was improved with gefitinib compared with placebo (hazard ratio [HR] for death, 0.59; 95% CI, 0.35 to 1.00; P = .05)</a:t>
            </a:r>
          </a:p>
        </p:txBody>
      </p:sp>
      <p:pic>
        <p:nvPicPr>
          <p:cNvPr id="6" name="Picture 5">
            <a:extLst>
              <a:ext uri="{FF2B5EF4-FFF2-40B4-BE49-F238E27FC236}">
                <a16:creationId xmlns:a16="http://schemas.microsoft.com/office/drawing/2014/main" id="{8C03D8BF-0645-EFED-0689-2C0F0CEE53CA}"/>
              </a:ext>
            </a:extLst>
          </p:cNvPr>
          <p:cNvPicPr>
            <a:picLocks noChangeAspect="1"/>
          </p:cNvPicPr>
          <p:nvPr/>
        </p:nvPicPr>
        <p:blipFill>
          <a:blip r:embed="rId2"/>
          <a:stretch>
            <a:fillRect/>
          </a:stretch>
        </p:blipFill>
        <p:spPr>
          <a:xfrm>
            <a:off x="8197483" y="2609380"/>
            <a:ext cx="3534268" cy="2715004"/>
          </a:xfrm>
          <a:prstGeom prst="rect">
            <a:avLst/>
          </a:prstGeom>
        </p:spPr>
      </p:pic>
      <p:sp>
        <p:nvSpPr>
          <p:cNvPr id="7" name="TextBox 6">
            <a:extLst>
              <a:ext uri="{FF2B5EF4-FFF2-40B4-BE49-F238E27FC236}">
                <a16:creationId xmlns:a16="http://schemas.microsoft.com/office/drawing/2014/main" id="{BF5F613B-693A-48BC-55D2-BEA6B4B4601F}"/>
              </a:ext>
            </a:extLst>
          </p:cNvPr>
          <p:cNvSpPr txBox="1"/>
          <p:nvPr/>
        </p:nvSpPr>
        <p:spPr>
          <a:xfrm>
            <a:off x="8758518" y="5867400"/>
            <a:ext cx="2220160" cy="169277"/>
          </a:xfrm>
          <a:prstGeom prst="rect">
            <a:avLst/>
          </a:prstGeom>
          <a:noFill/>
        </p:spPr>
        <p:txBody>
          <a:bodyPr wrap="none" lIns="0" tIns="0" rIns="0" bIns="0" rtlCol="0">
            <a:spAutoFit/>
          </a:bodyPr>
          <a:lstStyle/>
          <a:p>
            <a:r>
              <a:rPr lang="it-IT" sz="1100" i="1" dirty="0"/>
              <a:t>J Clin Oncol</a:t>
            </a:r>
            <a:r>
              <a:rPr lang="it-IT" sz="1100" dirty="0"/>
              <a:t> </a:t>
            </a:r>
            <a:r>
              <a:rPr lang="it-IT" sz="1100" b="1" dirty="0"/>
              <a:t>35</a:t>
            </a:r>
            <a:r>
              <a:rPr lang="it-IT" sz="1100" dirty="0"/>
              <a:t>, 2279-2287(2017)</a:t>
            </a:r>
            <a:endParaRPr lang="en-GB" sz="1100" dirty="0" err="1"/>
          </a:p>
        </p:txBody>
      </p:sp>
    </p:spTree>
    <p:extLst>
      <p:ext uri="{BB962C8B-B14F-4D97-AF65-F5344CB8AC3E}">
        <p14:creationId xmlns:p14="http://schemas.microsoft.com/office/powerpoint/2010/main" val="3697043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DAD7844-5EE8-3939-3DC4-8D074311C993}"/>
              </a:ext>
            </a:extLst>
          </p:cNvPr>
          <p:cNvSpPr>
            <a:spLocks noGrp="1"/>
          </p:cNvSpPr>
          <p:nvPr>
            <p:ph type="sldNum" sz="quarter" idx="12"/>
          </p:nvPr>
        </p:nvSpPr>
        <p:spPr/>
        <p:txBody>
          <a:bodyPr/>
          <a:lstStyle/>
          <a:p>
            <a:fld id="{5E8AEAB1-F029-41BB-8FE3-3D1633B1B83B}" type="slidenum">
              <a:rPr lang="en-GB" smtClean="0"/>
              <a:t>20</a:t>
            </a:fld>
            <a:endParaRPr lang="en-GB"/>
          </a:p>
        </p:txBody>
      </p:sp>
      <p:sp>
        <p:nvSpPr>
          <p:cNvPr id="3" name="Title 2">
            <a:extLst>
              <a:ext uri="{FF2B5EF4-FFF2-40B4-BE49-F238E27FC236}">
                <a16:creationId xmlns:a16="http://schemas.microsoft.com/office/drawing/2014/main" id="{7EAD0528-D496-726B-DE36-96E22CD3F8CC}"/>
              </a:ext>
            </a:extLst>
          </p:cNvPr>
          <p:cNvSpPr>
            <a:spLocks noGrp="1"/>
          </p:cNvSpPr>
          <p:nvPr>
            <p:ph type="title"/>
          </p:nvPr>
        </p:nvSpPr>
        <p:spPr/>
        <p:txBody>
          <a:bodyPr/>
          <a:lstStyle/>
          <a:p>
            <a:r>
              <a:rPr lang="en-GB" dirty="0"/>
              <a:t>Survivorship</a:t>
            </a:r>
          </a:p>
        </p:txBody>
      </p:sp>
      <p:sp>
        <p:nvSpPr>
          <p:cNvPr id="4" name="Content Placeholder 3">
            <a:extLst>
              <a:ext uri="{FF2B5EF4-FFF2-40B4-BE49-F238E27FC236}">
                <a16:creationId xmlns:a16="http://schemas.microsoft.com/office/drawing/2014/main" id="{E8816A83-FFD9-BF12-221D-C7C3B66458C4}"/>
              </a:ext>
            </a:extLst>
          </p:cNvPr>
          <p:cNvSpPr>
            <a:spLocks noGrp="1"/>
          </p:cNvSpPr>
          <p:nvPr>
            <p:ph idx="1"/>
          </p:nvPr>
        </p:nvSpPr>
        <p:spPr>
          <a:xfrm>
            <a:off x="349623" y="1126378"/>
            <a:ext cx="11274551" cy="4041775"/>
          </a:xfrm>
        </p:spPr>
        <p:txBody>
          <a:bodyPr/>
          <a:lstStyle/>
          <a:p>
            <a:r>
              <a:rPr lang="en-GB" dirty="0"/>
              <a:t>A cancer survivor is anyone who has received a diagnosis of cancer, no matter where they are in their treatment or life journey. That means that a cancer survivor may have been just recently diagnosed, in the middle of active treatment, continuing to receive care that will help them live better and longer, or had a history of cancer and are no longer receiving any treatment</a:t>
            </a:r>
          </a:p>
          <a:p>
            <a:r>
              <a:rPr lang="en-GB" dirty="0"/>
              <a:t>Managing long term effects of cancer and its treatment</a:t>
            </a:r>
          </a:p>
          <a:p>
            <a:r>
              <a:rPr lang="en-GB" dirty="0"/>
              <a:t>Coping with emotional and social changes</a:t>
            </a:r>
          </a:p>
          <a:p>
            <a:r>
              <a:rPr lang="en-GB" dirty="0"/>
              <a:t>Maintaining overall health and quality of life</a:t>
            </a:r>
          </a:p>
          <a:p>
            <a:r>
              <a:rPr lang="en-GB" dirty="0"/>
              <a:t>Highly individual – person living with cancer</a:t>
            </a:r>
          </a:p>
        </p:txBody>
      </p:sp>
    </p:spTree>
    <p:extLst>
      <p:ext uri="{BB962C8B-B14F-4D97-AF65-F5344CB8AC3E}">
        <p14:creationId xmlns:p14="http://schemas.microsoft.com/office/powerpoint/2010/main" val="23968957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A9A80D-9FC8-7C14-3AC8-5ACFEDFCA913}"/>
              </a:ext>
            </a:extLst>
          </p:cNvPr>
          <p:cNvSpPr>
            <a:spLocks noGrp="1"/>
          </p:cNvSpPr>
          <p:nvPr>
            <p:ph type="sldNum" sz="quarter" idx="12"/>
          </p:nvPr>
        </p:nvSpPr>
        <p:spPr/>
        <p:txBody>
          <a:bodyPr/>
          <a:lstStyle/>
          <a:p>
            <a:fld id="{A7D4F30D-40DB-4D14-92A8-71EC94CA5371}" type="slidenum">
              <a:rPr lang="en-GB" smtClean="0"/>
              <a:t>21</a:t>
            </a:fld>
            <a:endParaRPr lang="en-GB"/>
          </a:p>
        </p:txBody>
      </p:sp>
      <p:sp>
        <p:nvSpPr>
          <p:cNvPr id="3" name="Title 2">
            <a:extLst>
              <a:ext uri="{FF2B5EF4-FFF2-40B4-BE49-F238E27FC236}">
                <a16:creationId xmlns:a16="http://schemas.microsoft.com/office/drawing/2014/main" id="{CF0C9023-4E7F-1D73-41FA-F24841830669}"/>
              </a:ext>
            </a:extLst>
          </p:cNvPr>
          <p:cNvSpPr>
            <a:spLocks noGrp="1"/>
          </p:cNvSpPr>
          <p:nvPr>
            <p:ph type="title"/>
          </p:nvPr>
        </p:nvSpPr>
        <p:spPr/>
        <p:txBody>
          <a:bodyPr/>
          <a:lstStyle/>
          <a:p>
            <a:r>
              <a:rPr lang="en-GB" dirty="0"/>
              <a:t>Quality of life post op chemotherapy vs nil Lung cancer</a:t>
            </a:r>
          </a:p>
        </p:txBody>
      </p:sp>
      <p:pic>
        <p:nvPicPr>
          <p:cNvPr id="5" name="Picture 4">
            <a:extLst>
              <a:ext uri="{FF2B5EF4-FFF2-40B4-BE49-F238E27FC236}">
                <a16:creationId xmlns:a16="http://schemas.microsoft.com/office/drawing/2014/main" id="{7ACFE674-D2B7-1A29-AA8B-3A1CAE038F61}"/>
              </a:ext>
            </a:extLst>
          </p:cNvPr>
          <p:cNvPicPr>
            <a:picLocks noChangeAspect="1"/>
          </p:cNvPicPr>
          <p:nvPr/>
        </p:nvPicPr>
        <p:blipFill>
          <a:blip r:embed="rId2"/>
          <a:stretch>
            <a:fillRect/>
          </a:stretch>
        </p:blipFill>
        <p:spPr>
          <a:xfrm>
            <a:off x="302845" y="2205343"/>
            <a:ext cx="6535062" cy="3648584"/>
          </a:xfrm>
          <a:prstGeom prst="rect">
            <a:avLst/>
          </a:prstGeom>
        </p:spPr>
      </p:pic>
      <p:sp>
        <p:nvSpPr>
          <p:cNvPr id="6" name="TextBox 5">
            <a:extLst>
              <a:ext uri="{FF2B5EF4-FFF2-40B4-BE49-F238E27FC236}">
                <a16:creationId xmlns:a16="http://schemas.microsoft.com/office/drawing/2014/main" id="{2249BA11-C06E-B5A2-32D2-A9B2A5337677}"/>
              </a:ext>
            </a:extLst>
          </p:cNvPr>
          <p:cNvSpPr txBox="1"/>
          <p:nvPr/>
        </p:nvSpPr>
        <p:spPr>
          <a:xfrm>
            <a:off x="7143974" y="1120589"/>
            <a:ext cx="5116785" cy="3877985"/>
          </a:xfrm>
          <a:prstGeom prst="rect">
            <a:avLst/>
          </a:prstGeom>
          <a:noFill/>
        </p:spPr>
        <p:txBody>
          <a:bodyPr wrap="none" lIns="0" tIns="0" rIns="0" bIns="0" rtlCol="0">
            <a:spAutoFit/>
          </a:bodyPr>
          <a:lstStyle/>
          <a:p>
            <a:r>
              <a:rPr lang="en-GB" dirty="0"/>
              <a:t>An improvement at 3months in role </a:t>
            </a:r>
          </a:p>
          <a:p>
            <a:r>
              <a:rPr lang="en-GB" dirty="0"/>
              <a:t>Functioning for patients randomly assigned </a:t>
            </a:r>
          </a:p>
          <a:p>
            <a:r>
              <a:rPr lang="en-GB" dirty="0"/>
              <a:t>to observation arm </a:t>
            </a:r>
          </a:p>
          <a:p>
            <a:r>
              <a:rPr lang="en-GB" dirty="0"/>
              <a:t>A small deterioration for patients in </a:t>
            </a:r>
          </a:p>
          <a:p>
            <a:r>
              <a:rPr lang="en-GB" dirty="0"/>
              <a:t>chemotherapy arm;</a:t>
            </a:r>
          </a:p>
          <a:p>
            <a:r>
              <a:rPr lang="en-GB" dirty="0"/>
              <a:t>Both were significant changes from baseline,</a:t>
            </a:r>
          </a:p>
          <a:p>
            <a:r>
              <a:rPr lang="en-GB" dirty="0"/>
              <a:t>and the Difference between arms was </a:t>
            </a:r>
          </a:p>
          <a:p>
            <a:r>
              <a:rPr lang="en-GB" dirty="0"/>
              <a:t>significant</a:t>
            </a:r>
          </a:p>
          <a:p>
            <a:r>
              <a:rPr lang="en-GB" dirty="0"/>
              <a:t>No significant change for observation arm;</a:t>
            </a:r>
          </a:p>
          <a:p>
            <a:r>
              <a:rPr lang="en-GB" dirty="0"/>
              <a:t>gradual improvement in role functioning </a:t>
            </a:r>
          </a:p>
          <a:p>
            <a:r>
              <a:rPr lang="en-GB" dirty="0"/>
              <a:t>for patients randomly assigned to </a:t>
            </a:r>
          </a:p>
          <a:p>
            <a:r>
              <a:rPr lang="en-GB" dirty="0"/>
              <a:t>Chemotherapy arm; </a:t>
            </a:r>
          </a:p>
          <a:p>
            <a:r>
              <a:rPr lang="en-GB" dirty="0"/>
              <a:t>Difference in the rate of change </a:t>
            </a:r>
          </a:p>
          <a:p>
            <a:r>
              <a:rPr lang="en-GB" dirty="0"/>
              <a:t>between arms was not significant</a:t>
            </a:r>
          </a:p>
        </p:txBody>
      </p:sp>
      <p:sp>
        <p:nvSpPr>
          <p:cNvPr id="7" name="TextBox 6">
            <a:extLst>
              <a:ext uri="{FF2B5EF4-FFF2-40B4-BE49-F238E27FC236}">
                <a16:creationId xmlns:a16="http://schemas.microsoft.com/office/drawing/2014/main" id="{AC086982-E2C2-4757-E1D0-BC5D421B95D2}"/>
              </a:ext>
            </a:extLst>
          </p:cNvPr>
          <p:cNvSpPr txBox="1"/>
          <p:nvPr/>
        </p:nvSpPr>
        <p:spPr>
          <a:xfrm>
            <a:off x="7790329" y="5450541"/>
            <a:ext cx="2218556" cy="169277"/>
          </a:xfrm>
          <a:prstGeom prst="rect">
            <a:avLst/>
          </a:prstGeom>
          <a:noFill/>
        </p:spPr>
        <p:txBody>
          <a:bodyPr wrap="none" lIns="0" tIns="0" rIns="0" bIns="0" rtlCol="0">
            <a:spAutoFit/>
          </a:bodyPr>
          <a:lstStyle/>
          <a:p>
            <a:r>
              <a:rPr lang="en-GB" sz="1100" dirty="0"/>
              <a:t>J Clin Oncol 26:5052-5059. 2008</a:t>
            </a:r>
          </a:p>
        </p:txBody>
      </p:sp>
    </p:spTree>
    <p:extLst>
      <p:ext uri="{BB962C8B-B14F-4D97-AF65-F5344CB8AC3E}">
        <p14:creationId xmlns:p14="http://schemas.microsoft.com/office/powerpoint/2010/main" val="27023476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470DFA-6E5E-5940-5DD3-C9C6A15BC20F}"/>
              </a:ext>
            </a:extLst>
          </p:cNvPr>
          <p:cNvSpPr>
            <a:spLocks noGrp="1"/>
          </p:cNvSpPr>
          <p:nvPr>
            <p:ph type="sldNum" sz="quarter" idx="12"/>
          </p:nvPr>
        </p:nvSpPr>
        <p:spPr/>
        <p:txBody>
          <a:bodyPr/>
          <a:lstStyle/>
          <a:p>
            <a:fld id="{A7D4F30D-40DB-4D14-92A8-71EC94CA5371}" type="slidenum">
              <a:rPr lang="en-GB" smtClean="0"/>
              <a:t>22</a:t>
            </a:fld>
            <a:endParaRPr lang="en-GB"/>
          </a:p>
        </p:txBody>
      </p:sp>
      <p:sp>
        <p:nvSpPr>
          <p:cNvPr id="3" name="Title 2">
            <a:extLst>
              <a:ext uri="{FF2B5EF4-FFF2-40B4-BE49-F238E27FC236}">
                <a16:creationId xmlns:a16="http://schemas.microsoft.com/office/drawing/2014/main" id="{07C91D3C-9647-4598-7553-602C4FBC8723}"/>
              </a:ext>
            </a:extLst>
          </p:cNvPr>
          <p:cNvSpPr>
            <a:spLocks noGrp="1"/>
          </p:cNvSpPr>
          <p:nvPr>
            <p:ph type="title"/>
          </p:nvPr>
        </p:nvSpPr>
        <p:spPr/>
        <p:txBody>
          <a:bodyPr/>
          <a:lstStyle/>
          <a:p>
            <a:r>
              <a:rPr lang="en-GB" dirty="0"/>
              <a:t>Recovery of Patient-reported Quality of Life After </a:t>
            </a:r>
            <a:r>
              <a:rPr lang="en-GB" dirty="0" err="1"/>
              <a:t>Oesophagectomy</a:t>
            </a:r>
            <a:br>
              <a:rPr lang="en-GB" dirty="0"/>
            </a:br>
            <a:endParaRPr lang="en-GB" dirty="0"/>
          </a:p>
        </p:txBody>
      </p:sp>
      <p:sp>
        <p:nvSpPr>
          <p:cNvPr id="4" name="TextBox 3">
            <a:extLst>
              <a:ext uri="{FF2B5EF4-FFF2-40B4-BE49-F238E27FC236}">
                <a16:creationId xmlns:a16="http://schemas.microsoft.com/office/drawing/2014/main" id="{7FCE0460-B18F-C501-8DE8-32144253CC55}"/>
              </a:ext>
            </a:extLst>
          </p:cNvPr>
          <p:cNvSpPr txBox="1"/>
          <p:nvPr/>
        </p:nvSpPr>
        <p:spPr>
          <a:xfrm>
            <a:off x="8776447" y="5172635"/>
            <a:ext cx="2208938" cy="169277"/>
          </a:xfrm>
          <a:prstGeom prst="rect">
            <a:avLst/>
          </a:prstGeom>
          <a:noFill/>
        </p:spPr>
        <p:txBody>
          <a:bodyPr wrap="none" lIns="0" tIns="0" rIns="0" bIns="0" rtlCol="0">
            <a:spAutoFit/>
          </a:bodyPr>
          <a:lstStyle/>
          <a:p>
            <a:r>
              <a:rPr lang="en-GB" sz="1100" dirty="0"/>
              <a:t>Ann </a:t>
            </a:r>
            <a:r>
              <a:rPr lang="en-GB" sz="1100" dirty="0" err="1"/>
              <a:t>Thorac</a:t>
            </a:r>
            <a:r>
              <a:rPr lang="en-GB" sz="1100" dirty="0"/>
              <a:t> </a:t>
            </a:r>
            <a:r>
              <a:rPr lang="en-GB" sz="1100" dirty="0" err="1"/>
              <a:t>Surg</a:t>
            </a:r>
            <a:r>
              <a:rPr lang="en-GB" sz="1100" dirty="0"/>
              <a:t> 2023;115:854-61</a:t>
            </a:r>
          </a:p>
        </p:txBody>
      </p:sp>
      <p:pic>
        <p:nvPicPr>
          <p:cNvPr id="6" name="Picture 5">
            <a:extLst>
              <a:ext uri="{FF2B5EF4-FFF2-40B4-BE49-F238E27FC236}">
                <a16:creationId xmlns:a16="http://schemas.microsoft.com/office/drawing/2014/main" id="{418CA043-AF01-161C-6248-BA9BAC45DE87}"/>
              </a:ext>
            </a:extLst>
          </p:cNvPr>
          <p:cNvPicPr>
            <a:picLocks noChangeAspect="1"/>
          </p:cNvPicPr>
          <p:nvPr/>
        </p:nvPicPr>
        <p:blipFill>
          <a:blip r:embed="rId2"/>
          <a:stretch>
            <a:fillRect/>
          </a:stretch>
        </p:blipFill>
        <p:spPr>
          <a:xfrm>
            <a:off x="645745" y="1620095"/>
            <a:ext cx="4578411" cy="3856149"/>
          </a:xfrm>
          <a:prstGeom prst="rect">
            <a:avLst/>
          </a:prstGeom>
        </p:spPr>
      </p:pic>
      <p:sp>
        <p:nvSpPr>
          <p:cNvPr id="8" name="TextBox 7">
            <a:extLst>
              <a:ext uri="{FF2B5EF4-FFF2-40B4-BE49-F238E27FC236}">
                <a16:creationId xmlns:a16="http://schemas.microsoft.com/office/drawing/2014/main" id="{F6289F11-F4C5-2EE0-1674-E1EF7C045C35}"/>
              </a:ext>
            </a:extLst>
          </p:cNvPr>
          <p:cNvSpPr txBox="1"/>
          <p:nvPr/>
        </p:nvSpPr>
        <p:spPr>
          <a:xfrm>
            <a:off x="5450255" y="2505670"/>
            <a:ext cx="6096000" cy="923330"/>
          </a:xfrm>
          <a:prstGeom prst="rect">
            <a:avLst/>
          </a:prstGeom>
          <a:noFill/>
        </p:spPr>
        <p:txBody>
          <a:bodyPr wrap="square">
            <a:spAutoFit/>
          </a:bodyPr>
          <a:lstStyle/>
          <a:p>
            <a:r>
              <a:rPr lang="en-GB" dirty="0"/>
              <a:t>‘Considerable declines in QOL scores immediately after </a:t>
            </a:r>
            <a:r>
              <a:rPr lang="en-GB" dirty="0" err="1"/>
              <a:t>oesophagectomy</a:t>
            </a:r>
            <a:r>
              <a:rPr lang="en-GB" dirty="0"/>
              <a:t> with recovery lasting nearly a year’</a:t>
            </a:r>
          </a:p>
        </p:txBody>
      </p:sp>
    </p:spTree>
    <p:extLst>
      <p:ext uri="{BB962C8B-B14F-4D97-AF65-F5344CB8AC3E}">
        <p14:creationId xmlns:p14="http://schemas.microsoft.com/office/powerpoint/2010/main" val="92657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C9B7C9-FB26-BD1F-6BAC-7158115EEB31}"/>
              </a:ext>
            </a:extLst>
          </p:cNvPr>
          <p:cNvSpPr>
            <a:spLocks noGrp="1"/>
          </p:cNvSpPr>
          <p:nvPr>
            <p:ph type="sldNum" sz="quarter" idx="12"/>
          </p:nvPr>
        </p:nvSpPr>
        <p:spPr/>
        <p:txBody>
          <a:bodyPr/>
          <a:lstStyle/>
          <a:p>
            <a:fld id="{A7D4F30D-40DB-4D14-92A8-71EC94CA5371}" type="slidenum">
              <a:rPr lang="en-GB" smtClean="0"/>
              <a:t>23</a:t>
            </a:fld>
            <a:endParaRPr lang="en-GB"/>
          </a:p>
        </p:txBody>
      </p:sp>
      <p:sp>
        <p:nvSpPr>
          <p:cNvPr id="3" name="Title 2">
            <a:extLst>
              <a:ext uri="{FF2B5EF4-FFF2-40B4-BE49-F238E27FC236}">
                <a16:creationId xmlns:a16="http://schemas.microsoft.com/office/drawing/2014/main" id="{88DB7A12-4C7B-93CA-51F0-8F59DD3D55E9}"/>
              </a:ext>
            </a:extLst>
          </p:cNvPr>
          <p:cNvSpPr>
            <a:spLocks noGrp="1"/>
          </p:cNvSpPr>
          <p:nvPr>
            <p:ph type="title"/>
          </p:nvPr>
        </p:nvSpPr>
        <p:spPr/>
        <p:txBody>
          <a:bodyPr/>
          <a:lstStyle/>
          <a:p>
            <a:r>
              <a:rPr lang="en-GB" dirty="0"/>
              <a:t>Recovery of Patient-reported Quality of Life After Breast Cancer Treatment</a:t>
            </a:r>
          </a:p>
        </p:txBody>
      </p:sp>
      <p:pic>
        <p:nvPicPr>
          <p:cNvPr id="5" name="Picture 4">
            <a:extLst>
              <a:ext uri="{FF2B5EF4-FFF2-40B4-BE49-F238E27FC236}">
                <a16:creationId xmlns:a16="http://schemas.microsoft.com/office/drawing/2014/main" id="{9DF78294-51FD-3FC4-E5AF-D16524A68F76}"/>
              </a:ext>
            </a:extLst>
          </p:cNvPr>
          <p:cNvPicPr>
            <a:picLocks noChangeAspect="1"/>
          </p:cNvPicPr>
          <p:nvPr/>
        </p:nvPicPr>
        <p:blipFill>
          <a:blip r:embed="rId2"/>
          <a:stretch>
            <a:fillRect/>
          </a:stretch>
        </p:blipFill>
        <p:spPr>
          <a:xfrm>
            <a:off x="455245" y="1513352"/>
            <a:ext cx="5981469" cy="4993341"/>
          </a:xfrm>
          <a:prstGeom prst="rect">
            <a:avLst/>
          </a:prstGeom>
        </p:spPr>
      </p:pic>
      <p:pic>
        <p:nvPicPr>
          <p:cNvPr id="7" name="Picture 6">
            <a:extLst>
              <a:ext uri="{FF2B5EF4-FFF2-40B4-BE49-F238E27FC236}">
                <a16:creationId xmlns:a16="http://schemas.microsoft.com/office/drawing/2014/main" id="{6E82B8ED-5DCC-00A2-7F65-6EDB64BDA31D}"/>
              </a:ext>
            </a:extLst>
          </p:cNvPr>
          <p:cNvPicPr>
            <a:picLocks noChangeAspect="1"/>
          </p:cNvPicPr>
          <p:nvPr/>
        </p:nvPicPr>
        <p:blipFill>
          <a:blip r:embed="rId3"/>
          <a:stretch>
            <a:fillRect/>
          </a:stretch>
        </p:blipFill>
        <p:spPr>
          <a:xfrm>
            <a:off x="7794609" y="1585200"/>
            <a:ext cx="2896004" cy="2181529"/>
          </a:xfrm>
          <a:prstGeom prst="rect">
            <a:avLst/>
          </a:prstGeom>
        </p:spPr>
      </p:pic>
      <p:sp>
        <p:nvSpPr>
          <p:cNvPr id="8" name="TextBox 7">
            <a:extLst>
              <a:ext uri="{FF2B5EF4-FFF2-40B4-BE49-F238E27FC236}">
                <a16:creationId xmlns:a16="http://schemas.microsoft.com/office/drawing/2014/main" id="{66B8DE3A-7151-1035-9AEA-290A146C5641}"/>
              </a:ext>
            </a:extLst>
          </p:cNvPr>
          <p:cNvSpPr txBox="1"/>
          <p:nvPr/>
        </p:nvSpPr>
        <p:spPr>
          <a:xfrm flipH="1">
            <a:off x="1794653" y="6496362"/>
            <a:ext cx="2240281" cy="723275"/>
          </a:xfrm>
          <a:prstGeom prst="rect">
            <a:avLst/>
          </a:prstGeom>
          <a:noFill/>
        </p:spPr>
        <p:txBody>
          <a:bodyPr wrap="square" lIns="0" tIns="0" rIns="0" bIns="0" rtlCol="0">
            <a:spAutoFit/>
          </a:bodyPr>
          <a:lstStyle/>
          <a:p>
            <a:r>
              <a:rPr lang="it-IT" sz="1100" i="1" dirty="0"/>
              <a:t>J Clin Oncol</a:t>
            </a:r>
            <a:r>
              <a:rPr lang="it-IT" sz="1100" dirty="0"/>
              <a:t> </a:t>
            </a:r>
            <a:r>
              <a:rPr lang="it-IT" sz="1100" b="1" dirty="0"/>
              <a:t>40</a:t>
            </a:r>
            <a:r>
              <a:rPr lang="it-IT" sz="1100" dirty="0"/>
              <a:t>, 3190-3204(2022)</a:t>
            </a:r>
          </a:p>
          <a:p>
            <a:br>
              <a:rPr lang="it-IT" dirty="0"/>
            </a:br>
            <a:endParaRPr lang="en-GB" dirty="0" err="1"/>
          </a:p>
        </p:txBody>
      </p:sp>
      <p:sp>
        <p:nvSpPr>
          <p:cNvPr id="10" name="TextBox 9">
            <a:extLst>
              <a:ext uri="{FF2B5EF4-FFF2-40B4-BE49-F238E27FC236}">
                <a16:creationId xmlns:a16="http://schemas.microsoft.com/office/drawing/2014/main" id="{D753D602-73B3-D97D-B288-250A0366D733}"/>
              </a:ext>
            </a:extLst>
          </p:cNvPr>
          <p:cNvSpPr txBox="1"/>
          <p:nvPr/>
        </p:nvSpPr>
        <p:spPr>
          <a:xfrm>
            <a:off x="6373906" y="3766729"/>
            <a:ext cx="6096000" cy="3139321"/>
          </a:xfrm>
          <a:prstGeom prst="rect">
            <a:avLst/>
          </a:prstGeom>
          <a:noFill/>
        </p:spPr>
        <p:txBody>
          <a:bodyPr wrap="square">
            <a:spAutoFit/>
          </a:bodyPr>
          <a:lstStyle/>
          <a:p>
            <a:r>
              <a:rPr lang="en-GB" b="0" i="0" dirty="0">
                <a:solidFill>
                  <a:srgbClr val="333333"/>
                </a:solidFill>
                <a:effectLst/>
                <a:latin typeface="-apple-system"/>
              </a:rPr>
              <a:t>Healthy behaviours were associated with better performing trajectory groups. Eg deteriorating group associated with:</a:t>
            </a:r>
          </a:p>
          <a:p>
            <a:r>
              <a:rPr lang="en-GB" b="0" i="0" dirty="0">
                <a:solidFill>
                  <a:srgbClr val="333333"/>
                </a:solidFill>
                <a:effectLst/>
                <a:latin typeface="-apple-system"/>
              </a:rPr>
              <a:t>Obesity (adjusted odds ratio [</a:t>
            </a:r>
            <a:r>
              <a:rPr lang="en-GB" b="0" i="0" dirty="0" err="1">
                <a:solidFill>
                  <a:srgbClr val="333333"/>
                </a:solidFill>
                <a:effectLst/>
                <a:latin typeface="-apple-system"/>
              </a:rPr>
              <a:t>aOR</a:t>
            </a:r>
            <a:r>
              <a:rPr lang="en-GB" b="0" i="0" dirty="0">
                <a:solidFill>
                  <a:srgbClr val="333333"/>
                </a:solidFill>
                <a:effectLst/>
                <a:latin typeface="-apple-system"/>
              </a:rPr>
              <a:t>] </a:t>
            </a:r>
            <a:r>
              <a:rPr lang="en-GB" b="0" i="1" dirty="0">
                <a:solidFill>
                  <a:srgbClr val="333333"/>
                </a:solidFill>
                <a:effectLst/>
                <a:latin typeface="-apple-system"/>
              </a:rPr>
              <a:t>v</a:t>
            </a:r>
            <a:r>
              <a:rPr lang="en-GB" b="0" i="0" dirty="0">
                <a:solidFill>
                  <a:srgbClr val="333333"/>
                </a:solidFill>
                <a:effectLst/>
                <a:latin typeface="-apple-system"/>
              </a:rPr>
              <a:t> lean, 1.51 </a:t>
            </a:r>
          </a:p>
          <a:p>
            <a:r>
              <a:rPr lang="en-GB" b="0" i="0" dirty="0">
                <a:solidFill>
                  <a:srgbClr val="333333"/>
                </a:solidFill>
                <a:effectLst/>
                <a:latin typeface="-apple-system"/>
              </a:rPr>
              <a:t>current smoking (</a:t>
            </a:r>
            <a:r>
              <a:rPr lang="en-GB" b="0" i="0" dirty="0" err="1">
                <a:solidFill>
                  <a:srgbClr val="333333"/>
                </a:solidFill>
                <a:effectLst/>
                <a:latin typeface="-apple-system"/>
              </a:rPr>
              <a:t>aOR</a:t>
            </a:r>
            <a:r>
              <a:rPr lang="en-GB" b="0" i="0" dirty="0">
                <a:solidFill>
                  <a:srgbClr val="333333"/>
                </a:solidFill>
                <a:effectLst/>
                <a:latin typeface="-apple-system"/>
              </a:rPr>
              <a:t> </a:t>
            </a:r>
            <a:r>
              <a:rPr lang="en-GB" b="0" i="1" dirty="0">
                <a:solidFill>
                  <a:srgbClr val="333333"/>
                </a:solidFill>
                <a:effectLst/>
                <a:latin typeface="-apple-system"/>
              </a:rPr>
              <a:t>v</a:t>
            </a:r>
            <a:r>
              <a:rPr lang="en-GB" b="0" i="0" dirty="0">
                <a:solidFill>
                  <a:srgbClr val="333333"/>
                </a:solidFill>
                <a:effectLst/>
                <a:latin typeface="-apple-system"/>
              </a:rPr>
              <a:t> never, 1.52 [95% CI, 1.27 to 1.82]; </a:t>
            </a:r>
            <a:endParaRPr lang="en-GB" b="0" i="1" dirty="0">
              <a:solidFill>
                <a:srgbClr val="333333"/>
              </a:solidFill>
              <a:effectLst/>
              <a:latin typeface="-apple-system"/>
            </a:endParaRPr>
          </a:p>
          <a:p>
            <a:r>
              <a:rPr lang="en-GB" dirty="0">
                <a:solidFill>
                  <a:srgbClr val="333333"/>
                </a:solidFill>
                <a:latin typeface="-apple-system"/>
              </a:rPr>
              <a:t>E</a:t>
            </a:r>
            <a:r>
              <a:rPr lang="en-GB" b="0" i="0" dirty="0">
                <a:solidFill>
                  <a:srgbClr val="333333"/>
                </a:solidFill>
                <a:effectLst/>
                <a:latin typeface="-apple-system"/>
              </a:rPr>
              <a:t>xcess body weight and insufficient physical activity through year-4 </a:t>
            </a:r>
          </a:p>
          <a:p>
            <a:r>
              <a:rPr lang="en-GB" dirty="0">
                <a:solidFill>
                  <a:srgbClr val="333333"/>
                </a:solidFill>
                <a:latin typeface="-apple-system"/>
              </a:rPr>
              <a:t>F</a:t>
            </a:r>
            <a:r>
              <a:rPr lang="en-GB" b="0" i="0" dirty="0">
                <a:solidFill>
                  <a:srgbClr val="333333"/>
                </a:solidFill>
                <a:effectLst/>
                <a:latin typeface="-apple-system"/>
              </a:rPr>
              <a:t>requent exposure to tobacco smoking during chemotherapy. Younger age (</a:t>
            </a:r>
            <a:r>
              <a:rPr lang="en-GB" b="0" i="0" dirty="0" err="1">
                <a:solidFill>
                  <a:srgbClr val="333333"/>
                </a:solidFill>
                <a:effectLst/>
                <a:latin typeface="-apple-system"/>
              </a:rPr>
              <a:t>aOR</a:t>
            </a:r>
            <a:r>
              <a:rPr lang="en-GB" b="0" i="0" dirty="0">
                <a:solidFill>
                  <a:srgbClr val="333333"/>
                </a:solidFill>
                <a:effectLst/>
                <a:latin typeface="-apple-system"/>
              </a:rPr>
              <a:t>, 1-year decrement 1.01 ),</a:t>
            </a:r>
          </a:p>
          <a:p>
            <a:r>
              <a:rPr lang="en-GB" b="0" i="0" dirty="0">
                <a:solidFill>
                  <a:srgbClr val="333333"/>
                </a:solidFill>
                <a:effectLst/>
                <a:latin typeface="-apple-system"/>
              </a:rPr>
              <a:t>Comorbidities (</a:t>
            </a:r>
            <a:r>
              <a:rPr lang="en-GB" b="0" i="0" dirty="0" err="1">
                <a:solidFill>
                  <a:srgbClr val="333333"/>
                </a:solidFill>
                <a:effectLst/>
                <a:latin typeface="-apple-system"/>
              </a:rPr>
              <a:t>aOR</a:t>
            </a:r>
            <a:r>
              <a:rPr lang="en-GB" b="0" i="0" dirty="0">
                <a:solidFill>
                  <a:srgbClr val="333333"/>
                </a:solidFill>
                <a:effectLst/>
                <a:latin typeface="-apple-system"/>
              </a:rPr>
              <a:t> </a:t>
            </a:r>
            <a:r>
              <a:rPr lang="en-GB" b="0" i="1" dirty="0">
                <a:solidFill>
                  <a:srgbClr val="333333"/>
                </a:solidFill>
                <a:effectLst/>
                <a:latin typeface="-apple-system"/>
              </a:rPr>
              <a:t>v</a:t>
            </a:r>
            <a:r>
              <a:rPr lang="en-GB" b="0" i="0" dirty="0">
                <a:solidFill>
                  <a:srgbClr val="333333"/>
                </a:solidFill>
                <a:effectLst/>
                <a:latin typeface="-apple-system"/>
              </a:rPr>
              <a:t> no, 1.22)</a:t>
            </a:r>
            <a:endParaRPr lang="en-GB" dirty="0">
              <a:solidFill>
                <a:srgbClr val="333333"/>
              </a:solidFill>
              <a:latin typeface="-apple-system"/>
            </a:endParaRPr>
          </a:p>
          <a:p>
            <a:r>
              <a:rPr lang="en-GB" dirty="0">
                <a:solidFill>
                  <a:srgbClr val="333333"/>
                </a:solidFill>
                <a:latin typeface="-apple-system"/>
              </a:rPr>
              <a:t>L</a:t>
            </a:r>
            <a:r>
              <a:rPr lang="en-GB" b="0" i="0" dirty="0">
                <a:solidFill>
                  <a:srgbClr val="333333"/>
                </a:solidFill>
                <a:effectLst/>
                <a:latin typeface="-apple-system"/>
              </a:rPr>
              <a:t>ower income (</a:t>
            </a:r>
            <a:r>
              <a:rPr lang="en-GB" b="0" i="0" dirty="0" err="1">
                <a:solidFill>
                  <a:srgbClr val="333333"/>
                </a:solidFill>
                <a:effectLst/>
                <a:latin typeface="-apple-system"/>
              </a:rPr>
              <a:t>aOR</a:t>
            </a:r>
            <a:r>
              <a:rPr lang="en-GB" b="0" i="0" dirty="0">
                <a:solidFill>
                  <a:srgbClr val="333333"/>
                </a:solidFill>
                <a:effectLst/>
                <a:latin typeface="-apple-system"/>
              </a:rPr>
              <a:t> </a:t>
            </a:r>
            <a:r>
              <a:rPr lang="en-GB" b="0" i="1" dirty="0">
                <a:solidFill>
                  <a:srgbClr val="333333"/>
                </a:solidFill>
                <a:effectLst/>
                <a:latin typeface="-apple-system"/>
              </a:rPr>
              <a:t>v</a:t>
            </a:r>
            <a:r>
              <a:rPr lang="en-GB" b="0" i="0" dirty="0">
                <a:solidFill>
                  <a:srgbClr val="333333"/>
                </a:solidFill>
                <a:effectLst/>
                <a:latin typeface="-apple-system"/>
              </a:rPr>
              <a:t> wealthier households, 1.21) </a:t>
            </a:r>
          </a:p>
          <a:p>
            <a:r>
              <a:rPr lang="en-GB" dirty="0">
                <a:solidFill>
                  <a:srgbClr val="333333"/>
                </a:solidFill>
                <a:latin typeface="-apple-system"/>
              </a:rPr>
              <a:t>E</a:t>
            </a:r>
            <a:r>
              <a:rPr lang="en-GB" b="0" i="0" dirty="0">
                <a:solidFill>
                  <a:srgbClr val="333333"/>
                </a:solidFill>
                <a:effectLst/>
                <a:latin typeface="-apple-system"/>
              </a:rPr>
              <a:t>ndocrine therapy (</a:t>
            </a:r>
            <a:r>
              <a:rPr lang="en-GB" b="0" i="0" dirty="0" err="1">
                <a:solidFill>
                  <a:srgbClr val="333333"/>
                </a:solidFill>
                <a:effectLst/>
                <a:latin typeface="-apple-system"/>
              </a:rPr>
              <a:t>aOR</a:t>
            </a:r>
            <a:r>
              <a:rPr lang="en-GB" b="0" i="0" dirty="0">
                <a:solidFill>
                  <a:srgbClr val="333333"/>
                </a:solidFill>
                <a:effectLst/>
                <a:latin typeface="-apple-system"/>
              </a:rPr>
              <a:t> </a:t>
            </a:r>
            <a:r>
              <a:rPr lang="en-GB" b="0" i="1" dirty="0">
                <a:solidFill>
                  <a:srgbClr val="333333"/>
                </a:solidFill>
                <a:effectLst/>
                <a:latin typeface="-apple-system"/>
              </a:rPr>
              <a:t>v</a:t>
            </a:r>
            <a:r>
              <a:rPr lang="en-GB" b="0" i="0" dirty="0">
                <a:solidFill>
                  <a:srgbClr val="333333"/>
                </a:solidFill>
                <a:effectLst/>
                <a:latin typeface="-apple-system"/>
              </a:rPr>
              <a:t> no, 1.14).</a:t>
            </a:r>
            <a:endParaRPr lang="en-GB" dirty="0"/>
          </a:p>
        </p:txBody>
      </p:sp>
    </p:spTree>
    <p:extLst>
      <p:ext uri="{BB962C8B-B14F-4D97-AF65-F5344CB8AC3E}">
        <p14:creationId xmlns:p14="http://schemas.microsoft.com/office/powerpoint/2010/main" val="4162506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C809B3-05D3-8C9B-3BDD-A9B72AD83CBC}"/>
              </a:ext>
            </a:extLst>
          </p:cNvPr>
          <p:cNvSpPr>
            <a:spLocks noGrp="1"/>
          </p:cNvSpPr>
          <p:nvPr>
            <p:ph type="sldNum" sz="quarter" idx="12"/>
          </p:nvPr>
        </p:nvSpPr>
        <p:spPr/>
        <p:txBody>
          <a:bodyPr/>
          <a:lstStyle/>
          <a:p>
            <a:fld id="{5E8AEAB1-F029-41BB-8FE3-3D1633B1B83B}" type="slidenum">
              <a:rPr lang="en-GB" smtClean="0"/>
              <a:t>24</a:t>
            </a:fld>
            <a:endParaRPr lang="en-GB"/>
          </a:p>
        </p:txBody>
      </p:sp>
      <p:sp>
        <p:nvSpPr>
          <p:cNvPr id="3" name="Title 2">
            <a:extLst>
              <a:ext uri="{FF2B5EF4-FFF2-40B4-BE49-F238E27FC236}">
                <a16:creationId xmlns:a16="http://schemas.microsoft.com/office/drawing/2014/main" id="{1D5E67AD-017F-4DA9-6B7B-81F7FA2E2BF5}"/>
              </a:ext>
            </a:extLst>
          </p:cNvPr>
          <p:cNvSpPr>
            <a:spLocks noGrp="1"/>
          </p:cNvSpPr>
          <p:nvPr>
            <p:ph type="title"/>
          </p:nvPr>
        </p:nvSpPr>
        <p:spPr/>
        <p:txBody>
          <a:bodyPr/>
          <a:lstStyle/>
          <a:p>
            <a:r>
              <a:rPr lang="en-GB" dirty="0"/>
              <a:t>Fatigue</a:t>
            </a:r>
          </a:p>
        </p:txBody>
      </p:sp>
      <p:sp>
        <p:nvSpPr>
          <p:cNvPr id="4" name="Content Placeholder 3">
            <a:extLst>
              <a:ext uri="{FF2B5EF4-FFF2-40B4-BE49-F238E27FC236}">
                <a16:creationId xmlns:a16="http://schemas.microsoft.com/office/drawing/2014/main" id="{02C5A6B1-AC3E-42B7-2D8A-C3A8E7C07121}"/>
              </a:ext>
            </a:extLst>
          </p:cNvPr>
          <p:cNvSpPr>
            <a:spLocks noGrp="1"/>
          </p:cNvSpPr>
          <p:nvPr>
            <p:ph idx="1"/>
          </p:nvPr>
        </p:nvSpPr>
        <p:spPr/>
        <p:txBody>
          <a:bodyPr/>
          <a:lstStyle/>
          <a:p>
            <a:r>
              <a:rPr lang="en-GB" dirty="0"/>
              <a:t>A persistent, overwhelming tiredness caused by cancer or its treatment that is not relieved by rest or sleep</a:t>
            </a:r>
          </a:p>
          <a:p>
            <a:r>
              <a:rPr lang="en-GB" dirty="0"/>
              <a:t>More than 80% of people with cancer experience fatigue while receiving chemotherapy or radiation therapy</a:t>
            </a:r>
          </a:p>
          <a:p>
            <a:r>
              <a:rPr lang="en-GB" dirty="0"/>
              <a:t>Poorly studied – only evidence-based intervention is exercise</a:t>
            </a:r>
          </a:p>
          <a:p>
            <a:r>
              <a:rPr lang="en-GB" dirty="0"/>
              <a:t>Increasing attention being paid by charities to ‘living well with cancer’</a:t>
            </a:r>
          </a:p>
          <a:p>
            <a:endParaRPr lang="en-GB" dirty="0"/>
          </a:p>
        </p:txBody>
      </p:sp>
    </p:spTree>
    <p:extLst>
      <p:ext uri="{BB962C8B-B14F-4D97-AF65-F5344CB8AC3E}">
        <p14:creationId xmlns:p14="http://schemas.microsoft.com/office/powerpoint/2010/main" val="11105310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F814F6-45FE-971B-DA7D-4560BC952D29}"/>
              </a:ext>
            </a:extLst>
          </p:cNvPr>
          <p:cNvSpPr>
            <a:spLocks noGrp="1"/>
          </p:cNvSpPr>
          <p:nvPr>
            <p:ph type="sldNum" sz="quarter" idx="12"/>
          </p:nvPr>
        </p:nvSpPr>
        <p:spPr/>
        <p:txBody>
          <a:bodyPr/>
          <a:lstStyle/>
          <a:p>
            <a:fld id="{5E8AEAB1-F029-41BB-8FE3-3D1633B1B83B}" type="slidenum">
              <a:rPr lang="en-GB" smtClean="0"/>
              <a:t>25</a:t>
            </a:fld>
            <a:endParaRPr lang="en-GB"/>
          </a:p>
        </p:txBody>
      </p:sp>
      <p:sp>
        <p:nvSpPr>
          <p:cNvPr id="3" name="Title 2">
            <a:extLst>
              <a:ext uri="{FF2B5EF4-FFF2-40B4-BE49-F238E27FC236}">
                <a16:creationId xmlns:a16="http://schemas.microsoft.com/office/drawing/2014/main" id="{DC83CEAF-2C6F-504B-455B-D08AEB1C50F5}"/>
              </a:ext>
            </a:extLst>
          </p:cNvPr>
          <p:cNvSpPr>
            <a:spLocks noGrp="1"/>
          </p:cNvSpPr>
          <p:nvPr>
            <p:ph type="title"/>
          </p:nvPr>
        </p:nvSpPr>
        <p:spPr/>
        <p:txBody>
          <a:bodyPr/>
          <a:lstStyle/>
          <a:p>
            <a:r>
              <a:rPr lang="en-GB" dirty="0"/>
              <a:t>Cancer and employment</a:t>
            </a:r>
          </a:p>
        </p:txBody>
      </p:sp>
      <p:sp>
        <p:nvSpPr>
          <p:cNvPr id="4" name="Content Placeholder 3">
            <a:extLst>
              <a:ext uri="{FF2B5EF4-FFF2-40B4-BE49-F238E27FC236}">
                <a16:creationId xmlns:a16="http://schemas.microsoft.com/office/drawing/2014/main" id="{0F90AAAB-D19B-0321-CDAA-3EA7A256EB9F}"/>
              </a:ext>
            </a:extLst>
          </p:cNvPr>
          <p:cNvSpPr>
            <a:spLocks noGrp="1"/>
          </p:cNvSpPr>
          <p:nvPr>
            <p:ph idx="1"/>
          </p:nvPr>
        </p:nvSpPr>
        <p:spPr/>
        <p:txBody>
          <a:bodyPr/>
          <a:lstStyle/>
          <a:p>
            <a:r>
              <a:rPr lang="en-GB" dirty="0"/>
              <a:t>Considered a disability under the Equalities Act 2010</a:t>
            </a:r>
          </a:p>
          <a:p>
            <a:r>
              <a:rPr lang="en-GB" dirty="0"/>
              <a:t>Recovery time is not just physical</a:t>
            </a:r>
          </a:p>
          <a:p>
            <a:r>
              <a:rPr lang="en-GB" dirty="0"/>
              <a:t>Surgery quickest recovery, slowest is chemotherapy</a:t>
            </a:r>
          </a:p>
          <a:p>
            <a:r>
              <a:rPr lang="en-GB" dirty="0"/>
              <a:t>Chronic treatments </a:t>
            </a:r>
            <a:r>
              <a:rPr lang="en-GB" dirty="0" err="1"/>
              <a:t>eg</a:t>
            </a:r>
            <a:r>
              <a:rPr lang="en-GB" dirty="0"/>
              <a:t> hormonal for breast and prostate impair function</a:t>
            </a:r>
          </a:p>
        </p:txBody>
      </p:sp>
    </p:spTree>
    <p:extLst>
      <p:ext uri="{BB962C8B-B14F-4D97-AF65-F5344CB8AC3E}">
        <p14:creationId xmlns:p14="http://schemas.microsoft.com/office/powerpoint/2010/main" val="41567281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334484-7AE7-0632-58DD-5E0C29E26827}"/>
              </a:ext>
            </a:extLst>
          </p:cNvPr>
          <p:cNvSpPr>
            <a:spLocks noGrp="1"/>
          </p:cNvSpPr>
          <p:nvPr>
            <p:ph type="sldNum" sz="quarter" idx="12"/>
          </p:nvPr>
        </p:nvSpPr>
        <p:spPr/>
        <p:txBody>
          <a:bodyPr/>
          <a:lstStyle/>
          <a:p>
            <a:fld id="{5E8AEAB1-F029-41BB-8FE3-3D1633B1B83B}" type="slidenum">
              <a:rPr lang="en-GB" smtClean="0"/>
              <a:t>26</a:t>
            </a:fld>
            <a:endParaRPr lang="en-GB"/>
          </a:p>
        </p:txBody>
      </p:sp>
      <p:sp>
        <p:nvSpPr>
          <p:cNvPr id="3" name="Title 2">
            <a:extLst>
              <a:ext uri="{FF2B5EF4-FFF2-40B4-BE49-F238E27FC236}">
                <a16:creationId xmlns:a16="http://schemas.microsoft.com/office/drawing/2014/main" id="{C080B6EF-D608-F28B-C47E-95965C395AB5}"/>
              </a:ext>
            </a:extLst>
          </p:cNvPr>
          <p:cNvSpPr>
            <a:spLocks noGrp="1"/>
          </p:cNvSpPr>
          <p:nvPr>
            <p:ph type="title"/>
          </p:nvPr>
        </p:nvSpPr>
        <p:spPr/>
        <p:txBody>
          <a:bodyPr/>
          <a:lstStyle/>
          <a:p>
            <a:r>
              <a:rPr lang="en-GB" dirty="0"/>
              <a:t>Personalised care and improving quality of life outcomes – NHS National Cancer Plan</a:t>
            </a:r>
          </a:p>
        </p:txBody>
      </p:sp>
      <p:sp>
        <p:nvSpPr>
          <p:cNvPr id="4" name="Content Placeholder 3">
            <a:extLst>
              <a:ext uri="{FF2B5EF4-FFF2-40B4-BE49-F238E27FC236}">
                <a16:creationId xmlns:a16="http://schemas.microsoft.com/office/drawing/2014/main" id="{6B4A73CC-03E5-0DC2-7722-77E58A91C277}"/>
              </a:ext>
            </a:extLst>
          </p:cNvPr>
          <p:cNvSpPr>
            <a:spLocks noGrp="1"/>
          </p:cNvSpPr>
          <p:nvPr>
            <p:ph idx="1"/>
          </p:nvPr>
        </p:nvSpPr>
        <p:spPr>
          <a:xfrm>
            <a:off x="457199" y="1825625"/>
            <a:ext cx="8382001" cy="4041775"/>
          </a:xfrm>
        </p:spPr>
        <p:txBody>
          <a:bodyPr/>
          <a:lstStyle/>
          <a:p>
            <a:pPr fontAlgn="base"/>
            <a:r>
              <a:rPr lang="en-GB" dirty="0"/>
              <a:t>Providing personalised care and support planning and interventions</a:t>
            </a:r>
            <a:r>
              <a:rPr lang="en-GB" u="sng" dirty="0"/>
              <a:t>, </a:t>
            </a:r>
            <a:r>
              <a:rPr lang="en-GB" dirty="0"/>
              <a:t>including delivering more and better cancer services in the community</a:t>
            </a:r>
          </a:p>
          <a:p>
            <a:pPr fontAlgn="base"/>
            <a:r>
              <a:rPr lang="en-GB" dirty="0"/>
              <a:t>Extending personalised stratified follow up care, including patient initiated follow-up, to all appropriate cancer pathways</a:t>
            </a:r>
          </a:p>
          <a:p>
            <a:pPr fontAlgn="base"/>
            <a:r>
              <a:rPr lang="en-GB" dirty="0"/>
              <a:t>Reducing the impact of cancer and its treatment, including improving support for people’s psychosocial needs, encouraging physical activity across the cancer pathway and prehabilitation and rehabilitation services.</a:t>
            </a:r>
          </a:p>
          <a:p>
            <a:endParaRPr lang="en-GB" dirty="0"/>
          </a:p>
        </p:txBody>
      </p:sp>
      <p:pic>
        <p:nvPicPr>
          <p:cNvPr id="6" name="Picture 5">
            <a:extLst>
              <a:ext uri="{FF2B5EF4-FFF2-40B4-BE49-F238E27FC236}">
                <a16:creationId xmlns:a16="http://schemas.microsoft.com/office/drawing/2014/main" id="{6BF5A489-C92D-7501-F562-AD9826605C9C}"/>
              </a:ext>
            </a:extLst>
          </p:cNvPr>
          <p:cNvPicPr>
            <a:picLocks noChangeAspect="1"/>
          </p:cNvPicPr>
          <p:nvPr/>
        </p:nvPicPr>
        <p:blipFill>
          <a:blip r:embed="rId2"/>
          <a:stretch>
            <a:fillRect/>
          </a:stretch>
        </p:blipFill>
        <p:spPr>
          <a:xfrm>
            <a:off x="8679698" y="1999129"/>
            <a:ext cx="2843141" cy="3352800"/>
          </a:xfrm>
          <a:prstGeom prst="rect">
            <a:avLst/>
          </a:prstGeom>
        </p:spPr>
      </p:pic>
    </p:spTree>
    <p:extLst>
      <p:ext uri="{BB962C8B-B14F-4D97-AF65-F5344CB8AC3E}">
        <p14:creationId xmlns:p14="http://schemas.microsoft.com/office/powerpoint/2010/main" val="1820374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FA5068-286A-10C7-2898-527711E48F80}"/>
              </a:ext>
            </a:extLst>
          </p:cNvPr>
          <p:cNvSpPr>
            <a:spLocks noGrp="1"/>
          </p:cNvSpPr>
          <p:nvPr>
            <p:ph type="sldNum" sz="quarter" idx="12"/>
          </p:nvPr>
        </p:nvSpPr>
        <p:spPr/>
        <p:txBody>
          <a:bodyPr/>
          <a:lstStyle/>
          <a:p>
            <a:fld id="{A7D4F30D-40DB-4D14-92A8-71EC94CA5371}" type="slidenum">
              <a:rPr lang="en-GB" smtClean="0"/>
              <a:t>27</a:t>
            </a:fld>
            <a:endParaRPr lang="en-GB"/>
          </a:p>
        </p:txBody>
      </p:sp>
      <p:sp>
        <p:nvSpPr>
          <p:cNvPr id="3" name="Title 2">
            <a:extLst>
              <a:ext uri="{FF2B5EF4-FFF2-40B4-BE49-F238E27FC236}">
                <a16:creationId xmlns:a16="http://schemas.microsoft.com/office/drawing/2014/main" id="{E913D54F-2D88-39D8-3132-314C45B463C9}"/>
              </a:ext>
            </a:extLst>
          </p:cNvPr>
          <p:cNvSpPr>
            <a:spLocks noGrp="1"/>
          </p:cNvSpPr>
          <p:nvPr>
            <p:ph type="title"/>
          </p:nvPr>
        </p:nvSpPr>
        <p:spPr/>
        <p:txBody>
          <a:bodyPr/>
          <a:lstStyle/>
          <a:p>
            <a:r>
              <a:rPr lang="en-GB" dirty="0"/>
              <a:t>Prostate Cancer Claims</a:t>
            </a:r>
          </a:p>
        </p:txBody>
      </p:sp>
      <p:sp>
        <p:nvSpPr>
          <p:cNvPr id="4" name="Content Placeholder 3">
            <a:extLst>
              <a:ext uri="{FF2B5EF4-FFF2-40B4-BE49-F238E27FC236}">
                <a16:creationId xmlns:a16="http://schemas.microsoft.com/office/drawing/2014/main" id="{A3BA3C63-0247-709E-5E2D-DB1B4DA0950F}"/>
              </a:ext>
            </a:extLst>
          </p:cNvPr>
          <p:cNvSpPr>
            <a:spLocks noGrp="1"/>
          </p:cNvSpPr>
          <p:nvPr>
            <p:ph idx="1"/>
          </p:nvPr>
        </p:nvSpPr>
        <p:spPr/>
        <p:txBody>
          <a:bodyPr/>
          <a:lstStyle/>
          <a:p>
            <a:r>
              <a:rPr lang="en-GB" dirty="0"/>
              <a:t>Full payout definitions typically require a histological Gleason score greater than 6, or a clinical TNM classification of T2N0M0 or greater </a:t>
            </a:r>
          </a:p>
          <a:p>
            <a:r>
              <a:rPr lang="en-GB" dirty="0"/>
              <a:t>Problem the ‘clinical’ staging has changed</a:t>
            </a:r>
          </a:p>
        </p:txBody>
      </p:sp>
      <p:pic>
        <p:nvPicPr>
          <p:cNvPr id="6" name="Picture 5">
            <a:extLst>
              <a:ext uri="{FF2B5EF4-FFF2-40B4-BE49-F238E27FC236}">
                <a16:creationId xmlns:a16="http://schemas.microsoft.com/office/drawing/2014/main" id="{971BC7CB-9AC0-044F-27C5-139EF622F0F0}"/>
              </a:ext>
            </a:extLst>
          </p:cNvPr>
          <p:cNvPicPr>
            <a:picLocks noChangeAspect="1"/>
          </p:cNvPicPr>
          <p:nvPr/>
        </p:nvPicPr>
        <p:blipFill>
          <a:blip r:embed="rId2"/>
          <a:stretch>
            <a:fillRect/>
          </a:stretch>
        </p:blipFill>
        <p:spPr>
          <a:xfrm>
            <a:off x="645745" y="3342462"/>
            <a:ext cx="8049748" cy="3134162"/>
          </a:xfrm>
          <a:prstGeom prst="rect">
            <a:avLst/>
          </a:prstGeom>
        </p:spPr>
      </p:pic>
    </p:spTree>
    <p:extLst>
      <p:ext uri="{BB962C8B-B14F-4D97-AF65-F5344CB8AC3E}">
        <p14:creationId xmlns:p14="http://schemas.microsoft.com/office/powerpoint/2010/main" val="10328089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419617-A60E-11CC-9439-6BFB20077A35}"/>
              </a:ext>
            </a:extLst>
          </p:cNvPr>
          <p:cNvSpPr>
            <a:spLocks noGrp="1"/>
          </p:cNvSpPr>
          <p:nvPr>
            <p:ph type="sldNum" sz="quarter" idx="12"/>
          </p:nvPr>
        </p:nvSpPr>
        <p:spPr/>
        <p:txBody>
          <a:bodyPr/>
          <a:lstStyle/>
          <a:p>
            <a:fld id="{5E8AEAB1-F029-41BB-8FE3-3D1633B1B83B}" type="slidenum">
              <a:rPr lang="en-GB" smtClean="0"/>
              <a:t>28</a:t>
            </a:fld>
            <a:endParaRPr lang="en-GB"/>
          </a:p>
        </p:txBody>
      </p:sp>
      <p:sp>
        <p:nvSpPr>
          <p:cNvPr id="3" name="Title 2">
            <a:extLst>
              <a:ext uri="{FF2B5EF4-FFF2-40B4-BE49-F238E27FC236}">
                <a16:creationId xmlns:a16="http://schemas.microsoft.com/office/drawing/2014/main" id="{A2268ADA-E95B-A46E-0668-11146DBD34E6}"/>
              </a:ext>
            </a:extLst>
          </p:cNvPr>
          <p:cNvSpPr>
            <a:spLocks noGrp="1"/>
          </p:cNvSpPr>
          <p:nvPr>
            <p:ph type="title"/>
          </p:nvPr>
        </p:nvSpPr>
        <p:spPr/>
        <p:txBody>
          <a:bodyPr/>
          <a:lstStyle/>
          <a:p>
            <a:r>
              <a:rPr lang="en-GB" dirty="0"/>
              <a:t>Prostate Cancer</a:t>
            </a:r>
          </a:p>
        </p:txBody>
      </p:sp>
      <p:sp>
        <p:nvSpPr>
          <p:cNvPr id="4" name="Content Placeholder 3">
            <a:extLst>
              <a:ext uri="{FF2B5EF4-FFF2-40B4-BE49-F238E27FC236}">
                <a16:creationId xmlns:a16="http://schemas.microsoft.com/office/drawing/2014/main" id="{304CC12B-8972-F1D4-BCD0-174653E318EA}"/>
              </a:ext>
            </a:extLst>
          </p:cNvPr>
          <p:cNvSpPr>
            <a:spLocks noGrp="1"/>
          </p:cNvSpPr>
          <p:nvPr>
            <p:ph idx="1"/>
          </p:nvPr>
        </p:nvSpPr>
        <p:spPr>
          <a:xfrm>
            <a:off x="6037729" y="1481791"/>
            <a:ext cx="5694022" cy="4041775"/>
          </a:xfrm>
        </p:spPr>
        <p:txBody>
          <a:bodyPr/>
          <a:lstStyle/>
          <a:p>
            <a:r>
              <a:rPr lang="en-GB" dirty="0"/>
              <a:t>In one cohort study of 198 125 patients</a:t>
            </a:r>
          </a:p>
          <a:p>
            <a:r>
              <a:rPr lang="en-GB" dirty="0"/>
              <a:t> In 2 UK databases, the incidence of prostate cancer increased from 109 per 100 000 person-years in 2000 to 159 per 100 000 person-years in 2021. </a:t>
            </a:r>
          </a:p>
          <a:p>
            <a:r>
              <a:rPr lang="en-GB" dirty="0"/>
              <a:t>Prevalence increased from 0.4% in 2000 to 1.4% in 2021.</a:t>
            </a:r>
          </a:p>
          <a:p>
            <a:pPr marL="0" indent="0">
              <a:buNone/>
            </a:pPr>
            <a:endParaRPr lang="en-GB" dirty="0"/>
          </a:p>
        </p:txBody>
      </p:sp>
      <p:pic>
        <p:nvPicPr>
          <p:cNvPr id="6" name="Picture 5">
            <a:extLst>
              <a:ext uri="{FF2B5EF4-FFF2-40B4-BE49-F238E27FC236}">
                <a16:creationId xmlns:a16="http://schemas.microsoft.com/office/drawing/2014/main" id="{71BE3B3C-7316-5F79-B060-DF92FEBF0E66}"/>
              </a:ext>
            </a:extLst>
          </p:cNvPr>
          <p:cNvPicPr>
            <a:picLocks noChangeAspect="1"/>
          </p:cNvPicPr>
          <p:nvPr/>
        </p:nvPicPr>
        <p:blipFill>
          <a:blip r:embed="rId2"/>
          <a:stretch>
            <a:fillRect/>
          </a:stretch>
        </p:blipFill>
        <p:spPr>
          <a:xfrm>
            <a:off x="-116374" y="1825625"/>
            <a:ext cx="6210848" cy="3859168"/>
          </a:xfrm>
          <a:prstGeom prst="rect">
            <a:avLst/>
          </a:prstGeom>
        </p:spPr>
      </p:pic>
    </p:spTree>
    <p:extLst>
      <p:ext uri="{BB962C8B-B14F-4D97-AF65-F5344CB8AC3E}">
        <p14:creationId xmlns:p14="http://schemas.microsoft.com/office/powerpoint/2010/main" val="3579396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33DA755-971F-74CA-9353-99616F72EFE3}"/>
              </a:ext>
            </a:extLst>
          </p:cNvPr>
          <p:cNvSpPr>
            <a:spLocks noGrp="1"/>
          </p:cNvSpPr>
          <p:nvPr>
            <p:ph type="sldNum" sz="quarter" idx="12"/>
          </p:nvPr>
        </p:nvSpPr>
        <p:spPr/>
        <p:txBody>
          <a:bodyPr/>
          <a:lstStyle/>
          <a:p>
            <a:fld id="{5E8AEAB1-F029-41BB-8FE3-3D1633B1B83B}" type="slidenum">
              <a:rPr lang="en-GB" smtClean="0"/>
              <a:t>29</a:t>
            </a:fld>
            <a:endParaRPr lang="en-GB"/>
          </a:p>
        </p:txBody>
      </p:sp>
      <p:sp>
        <p:nvSpPr>
          <p:cNvPr id="3" name="Title 2">
            <a:extLst>
              <a:ext uri="{FF2B5EF4-FFF2-40B4-BE49-F238E27FC236}">
                <a16:creationId xmlns:a16="http://schemas.microsoft.com/office/drawing/2014/main" id="{11863428-BC89-542A-F7E2-14677BDE1DCC}"/>
              </a:ext>
            </a:extLst>
          </p:cNvPr>
          <p:cNvSpPr>
            <a:spLocks noGrp="1"/>
          </p:cNvSpPr>
          <p:nvPr>
            <p:ph type="title"/>
          </p:nvPr>
        </p:nvSpPr>
        <p:spPr/>
        <p:txBody>
          <a:bodyPr/>
          <a:lstStyle/>
          <a:p>
            <a:r>
              <a:rPr lang="en-GB" dirty="0"/>
              <a:t>But mortality rates are stable</a:t>
            </a:r>
          </a:p>
        </p:txBody>
      </p:sp>
      <p:pic>
        <p:nvPicPr>
          <p:cNvPr id="6" name="Content Placeholder 5">
            <a:extLst>
              <a:ext uri="{FF2B5EF4-FFF2-40B4-BE49-F238E27FC236}">
                <a16:creationId xmlns:a16="http://schemas.microsoft.com/office/drawing/2014/main" id="{8C148FA8-D646-1B25-9AFB-E597D40A6D6F}"/>
              </a:ext>
            </a:extLst>
          </p:cNvPr>
          <p:cNvPicPr>
            <a:picLocks noGrp="1" noChangeAspect="1"/>
          </p:cNvPicPr>
          <p:nvPr>
            <p:ph idx="1"/>
          </p:nvPr>
        </p:nvPicPr>
        <p:blipFill>
          <a:blip r:embed="rId2"/>
          <a:stretch>
            <a:fillRect/>
          </a:stretch>
        </p:blipFill>
        <p:spPr>
          <a:xfrm>
            <a:off x="2093141" y="1780802"/>
            <a:ext cx="6353036" cy="4041775"/>
          </a:xfrm>
          <a:prstGeom prst="rect">
            <a:avLst/>
          </a:prstGeom>
        </p:spPr>
      </p:pic>
    </p:spTree>
    <p:extLst>
      <p:ext uri="{BB962C8B-B14F-4D97-AF65-F5344CB8AC3E}">
        <p14:creationId xmlns:p14="http://schemas.microsoft.com/office/powerpoint/2010/main" val="15964391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8AEB2D-8D86-3C55-C590-00B517AC8A1F}"/>
              </a:ext>
            </a:extLst>
          </p:cNvPr>
          <p:cNvSpPr>
            <a:spLocks noGrp="1"/>
          </p:cNvSpPr>
          <p:nvPr>
            <p:ph type="sldNum" sz="quarter" idx="12"/>
          </p:nvPr>
        </p:nvSpPr>
        <p:spPr/>
        <p:txBody>
          <a:bodyPr/>
          <a:lstStyle/>
          <a:p>
            <a:fld id="{A7D4F30D-40DB-4D14-92A8-71EC94CA5371}" type="slidenum">
              <a:rPr lang="en-GB" smtClean="0"/>
              <a:t>30</a:t>
            </a:fld>
            <a:endParaRPr lang="en-GB"/>
          </a:p>
        </p:txBody>
      </p:sp>
      <p:sp>
        <p:nvSpPr>
          <p:cNvPr id="3" name="Title 2">
            <a:extLst>
              <a:ext uri="{FF2B5EF4-FFF2-40B4-BE49-F238E27FC236}">
                <a16:creationId xmlns:a16="http://schemas.microsoft.com/office/drawing/2014/main" id="{E59D2730-2F0E-C0F4-119B-1A1CAF610FE4}"/>
              </a:ext>
            </a:extLst>
          </p:cNvPr>
          <p:cNvSpPr>
            <a:spLocks noGrp="1"/>
          </p:cNvSpPr>
          <p:nvPr>
            <p:ph type="title"/>
          </p:nvPr>
        </p:nvSpPr>
        <p:spPr/>
        <p:txBody>
          <a:bodyPr/>
          <a:lstStyle/>
          <a:p>
            <a:r>
              <a:rPr lang="en-GB" dirty="0"/>
              <a:t>PROTECT study</a:t>
            </a:r>
          </a:p>
        </p:txBody>
      </p:sp>
      <p:pic>
        <p:nvPicPr>
          <p:cNvPr id="5" name="Picture 4">
            <a:extLst>
              <a:ext uri="{FF2B5EF4-FFF2-40B4-BE49-F238E27FC236}">
                <a16:creationId xmlns:a16="http://schemas.microsoft.com/office/drawing/2014/main" id="{CD321D9B-52DA-B6D1-C080-640AD291ECB6}"/>
              </a:ext>
            </a:extLst>
          </p:cNvPr>
          <p:cNvPicPr>
            <a:picLocks noChangeAspect="1"/>
          </p:cNvPicPr>
          <p:nvPr/>
        </p:nvPicPr>
        <p:blipFill>
          <a:blip r:embed="rId2"/>
          <a:stretch>
            <a:fillRect/>
          </a:stretch>
        </p:blipFill>
        <p:spPr>
          <a:xfrm>
            <a:off x="1117710" y="1728550"/>
            <a:ext cx="5115639" cy="3400900"/>
          </a:xfrm>
          <a:prstGeom prst="rect">
            <a:avLst/>
          </a:prstGeom>
        </p:spPr>
      </p:pic>
      <p:sp>
        <p:nvSpPr>
          <p:cNvPr id="7" name="TextBox 6">
            <a:extLst>
              <a:ext uri="{FF2B5EF4-FFF2-40B4-BE49-F238E27FC236}">
                <a16:creationId xmlns:a16="http://schemas.microsoft.com/office/drawing/2014/main" id="{9A20CA4E-D807-541A-847B-22EB723A085B}"/>
              </a:ext>
            </a:extLst>
          </p:cNvPr>
          <p:cNvSpPr txBox="1"/>
          <p:nvPr/>
        </p:nvSpPr>
        <p:spPr>
          <a:xfrm>
            <a:off x="6571130" y="2967335"/>
            <a:ext cx="6096000" cy="923330"/>
          </a:xfrm>
          <a:prstGeom prst="rect">
            <a:avLst/>
          </a:prstGeom>
          <a:noFill/>
        </p:spPr>
        <p:txBody>
          <a:bodyPr wrap="square">
            <a:spAutoFit/>
          </a:bodyPr>
          <a:lstStyle/>
          <a:p>
            <a:r>
              <a:rPr lang="en-GB" dirty="0">
                <a:solidFill>
                  <a:srgbClr val="4D4D4D"/>
                </a:solidFill>
                <a:latin typeface="OTNEJMQuadraat"/>
              </a:rPr>
              <a:t>C</a:t>
            </a:r>
            <a:r>
              <a:rPr lang="en-GB" b="0" i="0" dirty="0">
                <a:solidFill>
                  <a:srgbClr val="4D4D4D"/>
                </a:solidFill>
                <a:effectLst/>
                <a:latin typeface="OTNEJMQuadraat"/>
              </a:rPr>
              <a:t>ompared active monitoring, radical prostatectomy, and external-beam radiotherapy for the treatment of clinically localized prostate cancer</a:t>
            </a:r>
            <a:endParaRPr lang="en-GB" dirty="0"/>
          </a:p>
        </p:txBody>
      </p:sp>
    </p:spTree>
    <p:extLst>
      <p:ext uri="{BB962C8B-B14F-4D97-AF65-F5344CB8AC3E}">
        <p14:creationId xmlns:p14="http://schemas.microsoft.com/office/powerpoint/2010/main" val="16896540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30FEC8-D56E-80E6-0EEE-E55BE52E7A6B}"/>
              </a:ext>
            </a:extLst>
          </p:cNvPr>
          <p:cNvSpPr>
            <a:spLocks noGrp="1"/>
          </p:cNvSpPr>
          <p:nvPr>
            <p:ph type="sldNum" sz="quarter" idx="12"/>
          </p:nvPr>
        </p:nvSpPr>
        <p:spPr/>
        <p:txBody>
          <a:bodyPr/>
          <a:lstStyle/>
          <a:p>
            <a:fld id="{A7D4F30D-40DB-4D14-92A8-71EC94CA5371}" type="slidenum">
              <a:rPr lang="en-GB" smtClean="0"/>
              <a:t>31</a:t>
            </a:fld>
            <a:endParaRPr lang="en-GB"/>
          </a:p>
        </p:txBody>
      </p:sp>
      <p:sp>
        <p:nvSpPr>
          <p:cNvPr id="3" name="Title 2">
            <a:extLst>
              <a:ext uri="{FF2B5EF4-FFF2-40B4-BE49-F238E27FC236}">
                <a16:creationId xmlns:a16="http://schemas.microsoft.com/office/drawing/2014/main" id="{410C8B3E-7CF7-2C24-5CCF-01D70BD51287}"/>
              </a:ext>
            </a:extLst>
          </p:cNvPr>
          <p:cNvSpPr>
            <a:spLocks noGrp="1"/>
          </p:cNvSpPr>
          <p:nvPr>
            <p:ph type="title"/>
          </p:nvPr>
        </p:nvSpPr>
        <p:spPr/>
        <p:txBody>
          <a:bodyPr/>
          <a:lstStyle/>
          <a:p>
            <a:r>
              <a:rPr lang="en-GB" dirty="0"/>
              <a:t>AJCC 2018 staging system Prostate Cancer</a:t>
            </a:r>
          </a:p>
        </p:txBody>
      </p:sp>
      <p:pic>
        <p:nvPicPr>
          <p:cNvPr id="7" name="Picture 6">
            <a:extLst>
              <a:ext uri="{FF2B5EF4-FFF2-40B4-BE49-F238E27FC236}">
                <a16:creationId xmlns:a16="http://schemas.microsoft.com/office/drawing/2014/main" id="{586AEE45-7535-C12B-0AB9-CDB83ED17F05}"/>
              </a:ext>
            </a:extLst>
          </p:cNvPr>
          <p:cNvPicPr>
            <a:picLocks noChangeAspect="1"/>
          </p:cNvPicPr>
          <p:nvPr/>
        </p:nvPicPr>
        <p:blipFill>
          <a:blip r:embed="rId2"/>
          <a:stretch>
            <a:fillRect/>
          </a:stretch>
        </p:blipFill>
        <p:spPr>
          <a:xfrm>
            <a:off x="3609628" y="1795234"/>
            <a:ext cx="4972744" cy="3267531"/>
          </a:xfrm>
          <a:prstGeom prst="rect">
            <a:avLst/>
          </a:prstGeom>
        </p:spPr>
      </p:pic>
      <p:sp>
        <p:nvSpPr>
          <p:cNvPr id="8" name="TextBox 7">
            <a:extLst>
              <a:ext uri="{FF2B5EF4-FFF2-40B4-BE49-F238E27FC236}">
                <a16:creationId xmlns:a16="http://schemas.microsoft.com/office/drawing/2014/main" id="{84D3D1D8-AF2E-E2E9-914A-39FFB2FF4B63}"/>
              </a:ext>
            </a:extLst>
          </p:cNvPr>
          <p:cNvSpPr txBox="1"/>
          <p:nvPr/>
        </p:nvSpPr>
        <p:spPr>
          <a:xfrm>
            <a:off x="3083858" y="5378824"/>
            <a:ext cx="6415218" cy="830997"/>
          </a:xfrm>
          <a:prstGeom prst="rect">
            <a:avLst/>
          </a:prstGeom>
          <a:noFill/>
        </p:spPr>
        <p:txBody>
          <a:bodyPr wrap="none" lIns="0" tIns="0" rIns="0" bIns="0" rtlCol="0">
            <a:spAutoFit/>
          </a:bodyPr>
          <a:lstStyle/>
          <a:p>
            <a:pPr algn="l"/>
            <a:r>
              <a:rPr lang="en-GB" dirty="0"/>
              <a:t>Previously T2=palpable disease </a:t>
            </a:r>
          </a:p>
          <a:p>
            <a:pPr algn="l"/>
            <a:r>
              <a:rPr lang="en-GB" dirty="0"/>
              <a:t>Now much more common staged clinically on radiology</a:t>
            </a:r>
          </a:p>
          <a:p>
            <a:pPr algn="l"/>
            <a:r>
              <a:rPr lang="en-GB" dirty="0"/>
              <a:t>The definition is outdated</a:t>
            </a:r>
          </a:p>
        </p:txBody>
      </p:sp>
    </p:spTree>
    <p:extLst>
      <p:ext uri="{BB962C8B-B14F-4D97-AF65-F5344CB8AC3E}">
        <p14:creationId xmlns:p14="http://schemas.microsoft.com/office/powerpoint/2010/main" val="38353777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205993-3074-C600-8113-9A2091124E5E}"/>
              </a:ext>
            </a:extLst>
          </p:cNvPr>
          <p:cNvSpPr>
            <a:spLocks noGrp="1"/>
          </p:cNvSpPr>
          <p:nvPr>
            <p:ph type="sldNum" sz="quarter" idx="12"/>
          </p:nvPr>
        </p:nvSpPr>
        <p:spPr/>
        <p:txBody>
          <a:bodyPr/>
          <a:lstStyle/>
          <a:p>
            <a:fld id="{A7D4F30D-40DB-4D14-92A8-71EC94CA5371}" type="slidenum">
              <a:rPr lang="en-GB" smtClean="0"/>
              <a:t>32</a:t>
            </a:fld>
            <a:endParaRPr lang="en-GB"/>
          </a:p>
        </p:txBody>
      </p:sp>
      <p:sp>
        <p:nvSpPr>
          <p:cNvPr id="3" name="Title 2">
            <a:extLst>
              <a:ext uri="{FF2B5EF4-FFF2-40B4-BE49-F238E27FC236}">
                <a16:creationId xmlns:a16="http://schemas.microsoft.com/office/drawing/2014/main" id="{5FFB3F80-7F07-DDF7-1105-B15006C216AC}"/>
              </a:ext>
            </a:extLst>
          </p:cNvPr>
          <p:cNvSpPr>
            <a:spLocks noGrp="1"/>
          </p:cNvSpPr>
          <p:nvPr>
            <p:ph type="title"/>
          </p:nvPr>
        </p:nvSpPr>
        <p:spPr/>
        <p:txBody>
          <a:bodyPr/>
          <a:lstStyle/>
          <a:p>
            <a:r>
              <a:rPr lang="en-GB" dirty="0"/>
              <a:t>Cambridge Prognostic Group (CPG)</a:t>
            </a:r>
            <a:br>
              <a:rPr lang="en-GB" dirty="0"/>
            </a:br>
            <a:endParaRPr lang="en-GB" dirty="0"/>
          </a:p>
        </p:txBody>
      </p:sp>
      <p:sp>
        <p:nvSpPr>
          <p:cNvPr id="5" name="TextBox 4">
            <a:extLst>
              <a:ext uri="{FF2B5EF4-FFF2-40B4-BE49-F238E27FC236}">
                <a16:creationId xmlns:a16="http://schemas.microsoft.com/office/drawing/2014/main" id="{F540F7D7-AFF8-F7BC-0AEE-13AC50A594B5}"/>
              </a:ext>
            </a:extLst>
          </p:cNvPr>
          <p:cNvSpPr txBox="1"/>
          <p:nvPr/>
        </p:nvSpPr>
        <p:spPr>
          <a:xfrm>
            <a:off x="125505" y="1319871"/>
            <a:ext cx="11026589" cy="5370701"/>
          </a:xfrm>
          <a:prstGeom prst="rect">
            <a:avLst/>
          </a:prstGeom>
          <a:noFill/>
        </p:spPr>
        <p:txBody>
          <a:bodyPr wrap="square">
            <a:spAutoFit/>
          </a:bodyPr>
          <a:lstStyle/>
          <a:p>
            <a:pPr algn="l">
              <a:buNone/>
            </a:pPr>
            <a:r>
              <a:rPr lang="en-GB" sz="2400" b="0" i="0" dirty="0">
                <a:effectLst/>
                <a:latin typeface="roboto" panose="02000000000000000000" pitchFamily="2" charset="0"/>
              </a:rPr>
              <a:t>Classification method used to categorize prostate cancer based on its risk of    growth and spread. The CPG system is recommended by the National Institute of Health and Care Excellence (NICE) for classifying men with a new diagnosis  of  prostate cancer. The CPG system is used to help doctors decide which          treatment options are suitable to the patient based on their risk. </a:t>
            </a:r>
          </a:p>
          <a:p>
            <a:pPr algn="l">
              <a:buNone/>
            </a:pPr>
            <a:r>
              <a:rPr lang="en-GB" sz="2400" b="0" i="0" dirty="0">
                <a:effectLst/>
                <a:latin typeface="roboto" panose="02000000000000000000" pitchFamily="2" charset="0"/>
              </a:rPr>
              <a:t>The five CPG categories are described below:</a:t>
            </a:r>
          </a:p>
          <a:p>
            <a:pPr algn="l">
              <a:buNone/>
            </a:pPr>
            <a:endParaRPr lang="en-GB" sz="2400" b="0" i="0" dirty="0">
              <a:effectLst/>
              <a:latin typeface="roboto" panose="02000000000000000000" pitchFamily="2" charset="0"/>
            </a:endParaRPr>
          </a:p>
          <a:p>
            <a:pPr algn="l">
              <a:lnSpc>
                <a:spcPts val="2100"/>
              </a:lnSpc>
              <a:buFont typeface="Arial" panose="020B0604020202020204" pitchFamily="34" charset="0"/>
              <a:buChar char="•"/>
            </a:pPr>
            <a:r>
              <a:rPr lang="en-GB" sz="2400" b="1" i="0" dirty="0">
                <a:effectLst/>
                <a:latin typeface="roboto" panose="02000000000000000000" pitchFamily="2" charset="0"/>
              </a:rPr>
              <a:t>CPG1</a:t>
            </a:r>
            <a:r>
              <a:rPr lang="en-GB" sz="2400" b="0" i="0" dirty="0">
                <a:effectLst/>
                <a:latin typeface="roboto" panose="02000000000000000000" pitchFamily="2" charset="0"/>
              </a:rPr>
              <a:t>: The cancer is likely to grow very slowly and very unlikely to spread.</a:t>
            </a:r>
          </a:p>
          <a:p>
            <a:pPr algn="l">
              <a:lnSpc>
                <a:spcPts val="2100"/>
              </a:lnSpc>
              <a:buFont typeface="Arial" panose="020B0604020202020204" pitchFamily="34" charset="0"/>
              <a:buChar char="•"/>
            </a:pPr>
            <a:endParaRPr lang="en-GB" sz="2400" b="0" i="0" dirty="0">
              <a:effectLst/>
              <a:latin typeface="roboto" panose="02000000000000000000" pitchFamily="2" charset="0"/>
            </a:endParaRPr>
          </a:p>
          <a:p>
            <a:pPr algn="l">
              <a:lnSpc>
                <a:spcPts val="2100"/>
              </a:lnSpc>
              <a:buFont typeface="Arial" panose="020B0604020202020204" pitchFamily="34" charset="0"/>
              <a:buChar char="•"/>
            </a:pPr>
            <a:r>
              <a:rPr lang="en-GB" sz="2400" b="1" i="0" dirty="0">
                <a:effectLst/>
                <a:latin typeface="roboto" panose="02000000000000000000" pitchFamily="2" charset="0"/>
              </a:rPr>
              <a:t>CPG2</a:t>
            </a:r>
            <a:r>
              <a:rPr lang="en-GB" sz="2400" b="0" i="0" dirty="0">
                <a:effectLst/>
                <a:latin typeface="roboto" panose="02000000000000000000" pitchFamily="2" charset="0"/>
              </a:rPr>
              <a:t>: The cancer is likely to grow slowly and is unlikely to spread.</a:t>
            </a:r>
          </a:p>
          <a:p>
            <a:pPr algn="l">
              <a:lnSpc>
                <a:spcPts val="2100"/>
              </a:lnSpc>
              <a:buFont typeface="Arial" panose="020B0604020202020204" pitchFamily="34" charset="0"/>
              <a:buChar char="•"/>
            </a:pPr>
            <a:endParaRPr lang="en-GB" sz="2400" b="0" i="0" dirty="0">
              <a:effectLst/>
              <a:latin typeface="roboto" panose="02000000000000000000" pitchFamily="2" charset="0"/>
            </a:endParaRPr>
          </a:p>
          <a:p>
            <a:pPr algn="l">
              <a:lnSpc>
                <a:spcPts val="2100"/>
              </a:lnSpc>
              <a:buFont typeface="Arial" panose="020B0604020202020204" pitchFamily="34" charset="0"/>
              <a:buChar char="•"/>
            </a:pPr>
            <a:r>
              <a:rPr lang="en-GB" sz="2400" b="1" i="0" dirty="0">
                <a:effectLst/>
                <a:latin typeface="roboto" panose="02000000000000000000" pitchFamily="2" charset="0"/>
              </a:rPr>
              <a:t>CPG3</a:t>
            </a:r>
            <a:r>
              <a:rPr lang="en-GB" sz="2400" b="0" i="0" dirty="0">
                <a:effectLst/>
                <a:latin typeface="roboto" panose="02000000000000000000" pitchFamily="2" charset="0"/>
              </a:rPr>
              <a:t>: The cancer is more likely to grow and spread outside the prostate.</a:t>
            </a:r>
          </a:p>
          <a:p>
            <a:pPr algn="l">
              <a:lnSpc>
                <a:spcPts val="2100"/>
              </a:lnSpc>
              <a:buFont typeface="Arial" panose="020B0604020202020204" pitchFamily="34" charset="0"/>
              <a:buChar char="•"/>
            </a:pPr>
            <a:endParaRPr lang="en-GB" sz="2400" b="0" i="0" dirty="0">
              <a:effectLst/>
              <a:latin typeface="roboto" panose="02000000000000000000" pitchFamily="2" charset="0"/>
            </a:endParaRPr>
          </a:p>
          <a:p>
            <a:pPr algn="l">
              <a:lnSpc>
                <a:spcPts val="2100"/>
              </a:lnSpc>
              <a:buFont typeface="Arial" panose="020B0604020202020204" pitchFamily="34" charset="0"/>
              <a:buChar char="•"/>
            </a:pPr>
            <a:r>
              <a:rPr lang="en-GB" sz="2400" b="1" i="0" dirty="0">
                <a:effectLst/>
                <a:latin typeface="roboto" panose="02000000000000000000" pitchFamily="2" charset="0"/>
              </a:rPr>
              <a:t>CPG4</a:t>
            </a:r>
            <a:r>
              <a:rPr lang="en-GB" sz="2400" b="0" i="0" dirty="0">
                <a:effectLst/>
                <a:latin typeface="roboto" panose="02000000000000000000" pitchFamily="2" charset="0"/>
              </a:rPr>
              <a:t>: The cancer is more likely to grow and spread outside the prostate.</a:t>
            </a:r>
          </a:p>
          <a:p>
            <a:pPr algn="l">
              <a:lnSpc>
                <a:spcPts val="2100"/>
              </a:lnSpc>
              <a:buFont typeface="Arial" panose="020B0604020202020204" pitchFamily="34" charset="0"/>
              <a:buChar char="•"/>
            </a:pPr>
            <a:endParaRPr lang="en-GB" sz="2400" b="0" i="0" dirty="0">
              <a:effectLst/>
              <a:latin typeface="roboto" panose="02000000000000000000" pitchFamily="2" charset="0"/>
            </a:endParaRPr>
          </a:p>
          <a:p>
            <a:pPr algn="l">
              <a:lnSpc>
                <a:spcPts val="2100"/>
              </a:lnSpc>
              <a:buFont typeface="Arial" panose="020B0604020202020204" pitchFamily="34" charset="0"/>
              <a:buChar char="•"/>
            </a:pPr>
            <a:r>
              <a:rPr lang="en-GB" sz="2400" b="1" i="0" u="none" strike="noStrike" dirty="0">
                <a:effectLst/>
                <a:latin typeface="roboto" panose="02000000000000000000" pitchFamily="2" charset="0"/>
                <a:hlinkClick r:id="rId2"/>
              </a:rPr>
              <a:t>CPG5</a:t>
            </a:r>
            <a:r>
              <a:rPr lang="en-GB" sz="2400" b="0" i="0" u="none" strike="noStrike" dirty="0">
                <a:effectLst/>
                <a:latin typeface="roboto" panose="02000000000000000000" pitchFamily="2" charset="0"/>
                <a:hlinkClick r:id="rId2"/>
              </a:rPr>
              <a:t>: The cancer is likely to grow quickly and spread to other parts of the body</a:t>
            </a:r>
            <a:r>
              <a:rPr lang="en-GB" b="0" i="0" u="none" strike="noStrike" dirty="0">
                <a:effectLst/>
                <a:latin typeface="roboto" panose="02000000000000000000" pitchFamily="2" charset="0"/>
                <a:hlinkClick r:id="rId2"/>
              </a:rPr>
              <a:t>.</a:t>
            </a:r>
            <a:endParaRPr lang="en-GB" b="0" i="0" dirty="0">
              <a:effectLst/>
              <a:latin typeface="roboto" panose="02000000000000000000" pitchFamily="2" charset="0"/>
            </a:endParaRPr>
          </a:p>
        </p:txBody>
      </p:sp>
    </p:spTree>
    <p:extLst>
      <p:ext uri="{BB962C8B-B14F-4D97-AF65-F5344CB8AC3E}">
        <p14:creationId xmlns:p14="http://schemas.microsoft.com/office/powerpoint/2010/main" val="3872957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D88E0B-E82A-CF89-57F7-05AB61349587}"/>
              </a:ext>
            </a:extLst>
          </p:cNvPr>
          <p:cNvSpPr>
            <a:spLocks noGrp="1"/>
          </p:cNvSpPr>
          <p:nvPr>
            <p:ph type="sldNum" sz="quarter" idx="12"/>
          </p:nvPr>
        </p:nvSpPr>
        <p:spPr/>
        <p:txBody>
          <a:bodyPr/>
          <a:lstStyle/>
          <a:p>
            <a:fld id="{A7D4F30D-40DB-4D14-92A8-71EC94CA5371}" type="slidenum">
              <a:rPr lang="en-GB" smtClean="0"/>
              <a:t>33</a:t>
            </a:fld>
            <a:endParaRPr lang="en-GB"/>
          </a:p>
        </p:txBody>
      </p:sp>
      <p:sp>
        <p:nvSpPr>
          <p:cNvPr id="5" name="TextBox 4">
            <a:extLst>
              <a:ext uri="{FF2B5EF4-FFF2-40B4-BE49-F238E27FC236}">
                <a16:creationId xmlns:a16="http://schemas.microsoft.com/office/drawing/2014/main" id="{7FC3B14C-2D94-19FA-4FCC-BD9CAAAEFFA3}"/>
              </a:ext>
            </a:extLst>
          </p:cNvPr>
          <p:cNvSpPr txBox="1"/>
          <p:nvPr/>
        </p:nvSpPr>
        <p:spPr>
          <a:xfrm>
            <a:off x="2761129" y="494720"/>
            <a:ext cx="6974541" cy="6363280"/>
          </a:xfrm>
          <a:prstGeom prst="rect">
            <a:avLst/>
          </a:prstGeom>
          <a:noFill/>
        </p:spPr>
        <p:txBody>
          <a:bodyPr wrap="square">
            <a:spAutoFit/>
          </a:bodyPr>
          <a:lstStyle/>
          <a:p>
            <a:pPr algn="l">
              <a:lnSpc>
                <a:spcPts val="3000"/>
              </a:lnSpc>
              <a:buNone/>
            </a:pPr>
            <a:r>
              <a:rPr lang="en-GB" b="0" i="0" dirty="0">
                <a:solidFill>
                  <a:srgbClr val="000000"/>
                </a:solidFill>
                <a:effectLst/>
                <a:latin typeface="ProgressFont"/>
              </a:rPr>
              <a:t>Cambridge Prognostic Group 1 (CPG 1)</a:t>
            </a:r>
          </a:p>
          <a:p>
            <a:pPr algn="l">
              <a:lnSpc>
                <a:spcPts val="2100"/>
              </a:lnSpc>
              <a:spcAft>
                <a:spcPts val="600"/>
              </a:spcAft>
              <a:buNone/>
            </a:pPr>
            <a:r>
              <a:rPr lang="en-GB" b="0" i="0" dirty="0">
                <a:solidFill>
                  <a:srgbClr val="000000"/>
                </a:solidFill>
                <a:effectLst/>
                <a:latin typeface="PoppinsFont"/>
              </a:rPr>
              <a:t>You have:</a:t>
            </a:r>
          </a:p>
          <a:p>
            <a:pPr algn="l">
              <a:lnSpc>
                <a:spcPts val="2100"/>
              </a:lnSpc>
              <a:spcAft>
                <a:spcPts val="600"/>
              </a:spcAft>
              <a:buFont typeface="Arial" panose="020B0604020202020204" pitchFamily="34" charset="0"/>
              <a:buChar char="•"/>
            </a:pPr>
            <a:r>
              <a:rPr lang="en-GB" b="0" i="0" dirty="0">
                <a:solidFill>
                  <a:srgbClr val="000000"/>
                </a:solidFill>
                <a:effectLst/>
                <a:latin typeface="PoppinsFont"/>
              </a:rPr>
              <a:t>Grade Group 1 (previously called a Gleason score of 6)</a:t>
            </a:r>
          </a:p>
          <a:p>
            <a:pPr algn="l">
              <a:lnSpc>
                <a:spcPts val="2100"/>
              </a:lnSpc>
              <a:spcAft>
                <a:spcPts val="600"/>
              </a:spcAft>
              <a:buFont typeface="Arial" panose="020B0604020202020204" pitchFamily="34" charset="0"/>
              <a:buChar char="•"/>
            </a:pPr>
            <a:r>
              <a:rPr lang="en-GB" b="0" i="0" dirty="0">
                <a:solidFill>
                  <a:srgbClr val="000000"/>
                </a:solidFill>
                <a:effectLst/>
                <a:latin typeface="PoppinsFont"/>
              </a:rPr>
              <a:t>and a PSA level less than 10 nanograms per millilitre (ng/ml) </a:t>
            </a:r>
          </a:p>
          <a:p>
            <a:pPr algn="l">
              <a:lnSpc>
                <a:spcPts val="2100"/>
              </a:lnSpc>
              <a:spcAft>
                <a:spcPts val="600"/>
              </a:spcAft>
              <a:buFont typeface="Arial" panose="020B0604020202020204" pitchFamily="34" charset="0"/>
              <a:buChar char="•"/>
            </a:pPr>
            <a:r>
              <a:rPr lang="en-GB" b="0" i="0" dirty="0">
                <a:solidFill>
                  <a:srgbClr val="000000"/>
                </a:solidFill>
                <a:effectLst/>
                <a:latin typeface="PoppinsFont"/>
              </a:rPr>
              <a:t>and a T stage of 1 or 2</a:t>
            </a:r>
          </a:p>
          <a:p>
            <a:pPr algn="l">
              <a:lnSpc>
                <a:spcPts val="3000"/>
              </a:lnSpc>
              <a:buNone/>
            </a:pPr>
            <a:r>
              <a:rPr lang="en-GB" b="0" i="0" dirty="0">
                <a:solidFill>
                  <a:srgbClr val="000000"/>
                </a:solidFill>
                <a:effectLst/>
                <a:latin typeface="ProgressFont"/>
              </a:rPr>
              <a:t>Cambridge Prognostic Group 2 (CPG 2)</a:t>
            </a:r>
          </a:p>
          <a:p>
            <a:pPr algn="l">
              <a:lnSpc>
                <a:spcPts val="2100"/>
              </a:lnSpc>
              <a:spcAft>
                <a:spcPts val="600"/>
              </a:spcAft>
              <a:buNone/>
            </a:pPr>
            <a:r>
              <a:rPr lang="en-GB" b="0" i="0" dirty="0">
                <a:solidFill>
                  <a:srgbClr val="000000"/>
                </a:solidFill>
                <a:effectLst/>
                <a:latin typeface="PoppinsFont"/>
              </a:rPr>
              <a:t>You have:</a:t>
            </a:r>
          </a:p>
          <a:p>
            <a:pPr algn="l">
              <a:lnSpc>
                <a:spcPts val="2100"/>
              </a:lnSpc>
              <a:spcAft>
                <a:spcPts val="600"/>
              </a:spcAft>
              <a:buFont typeface="Arial" panose="020B0604020202020204" pitchFamily="34" charset="0"/>
              <a:buChar char="•"/>
            </a:pPr>
            <a:r>
              <a:rPr lang="en-GB" b="0" i="0" dirty="0">
                <a:solidFill>
                  <a:srgbClr val="000000"/>
                </a:solidFill>
                <a:effectLst/>
                <a:latin typeface="PoppinsFont"/>
              </a:rPr>
              <a:t>Grade Group 2 (previously called a Gleason score of 3 + 4 = 7)</a:t>
            </a:r>
          </a:p>
          <a:p>
            <a:pPr algn="l">
              <a:lnSpc>
                <a:spcPts val="2100"/>
              </a:lnSpc>
              <a:spcAft>
                <a:spcPts val="600"/>
              </a:spcAft>
              <a:buFont typeface="Arial" panose="020B0604020202020204" pitchFamily="34" charset="0"/>
              <a:buChar char="•"/>
            </a:pPr>
            <a:r>
              <a:rPr lang="en-GB" b="0" i="0" dirty="0">
                <a:solidFill>
                  <a:srgbClr val="000000"/>
                </a:solidFill>
                <a:effectLst/>
                <a:latin typeface="PoppinsFont"/>
              </a:rPr>
              <a:t>or a PSA level between 10 and 20 ng/ml</a:t>
            </a:r>
          </a:p>
          <a:p>
            <a:pPr algn="l">
              <a:lnSpc>
                <a:spcPts val="2100"/>
              </a:lnSpc>
              <a:spcAft>
                <a:spcPts val="600"/>
              </a:spcAft>
              <a:buFont typeface="Arial" panose="020B0604020202020204" pitchFamily="34" charset="0"/>
              <a:buChar char="•"/>
            </a:pPr>
            <a:r>
              <a:rPr lang="en-GB" b="0" i="0" dirty="0">
                <a:solidFill>
                  <a:srgbClr val="000000"/>
                </a:solidFill>
                <a:effectLst/>
                <a:latin typeface="PoppinsFont"/>
              </a:rPr>
              <a:t>and a T stage of 1 or 2</a:t>
            </a:r>
          </a:p>
          <a:p>
            <a:pPr algn="l">
              <a:lnSpc>
                <a:spcPts val="3000"/>
              </a:lnSpc>
              <a:buNone/>
            </a:pPr>
            <a:r>
              <a:rPr lang="en-GB" b="0" i="0" dirty="0">
                <a:solidFill>
                  <a:srgbClr val="000000"/>
                </a:solidFill>
                <a:effectLst/>
                <a:latin typeface="ProgressFont"/>
              </a:rPr>
              <a:t>Cambridge Prognostic Group 3 (CPG 3)</a:t>
            </a:r>
          </a:p>
          <a:p>
            <a:pPr algn="l">
              <a:lnSpc>
                <a:spcPts val="2100"/>
              </a:lnSpc>
              <a:spcAft>
                <a:spcPts val="600"/>
              </a:spcAft>
              <a:buNone/>
            </a:pPr>
            <a:r>
              <a:rPr lang="en-GB" b="0" i="0" dirty="0">
                <a:solidFill>
                  <a:srgbClr val="000000"/>
                </a:solidFill>
                <a:effectLst/>
                <a:latin typeface="PoppinsFont"/>
              </a:rPr>
              <a:t>You have:</a:t>
            </a:r>
          </a:p>
          <a:p>
            <a:pPr algn="l">
              <a:lnSpc>
                <a:spcPts val="2100"/>
              </a:lnSpc>
              <a:spcAft>
                <a:spcPts val="600"/>
              </a:spcAft>
              <a:buFont typeface="Arial" panose="020B0604020202020204" pitchFamily="34" charset="0"/>
              <a:buChar char="•"/>
            </a:pPr>
            <a:r>
              <a:rPr lang="en-GB" b="0" i="0" dirty="0">
                <a:solidFill>
                  <a:srgbClr val="000000"/>
                </a:solidFill>
                <a:effectLst/>
                <a:latin typeface="PoppinsFont"/>
              </a:rPr>
              <a:t>Grade Group 2 (previously called a Gleason score of 3 + 4 = 7)</a:t>
            </a:r>
          </a:p>
          <a:p>
            <a:pPr algn="l">
              <a:lnSpc>
                <a:spcPts val="2100"/>
              </a:lnSpc>
              <a:spcAft>
                <a:spcPts val="600"/>
              </a:spcAft>
              <a:buFont typeface="Arial" panose="020B0604020202020204" pitchFamily="34" charset="0"/>
              <a:buChar char="•"/>
            </a:pPr>
            <a:r>
              <a:rPr lang="en-GB" b="0" i="0" dirty="0">
                <a:solidFill>
                  <a:srgbClr val="000000"/>
                </a:solidFill>
                <a:effectLst/>
                <a:latin typeface="PoppinsFont"/>
              </a:rPr>
              <a:t>and a PSA level between 10 and 20 ng/ml</a:t>
            </a:r>
          </a:p>
          <a:p>
            <a:pPr algn="l">
              <a:lnSpc>
                <a:spcPts val="2100"/>
              </a:lnSpc>
              <a:spcAft>
                <a:spcPts val="600"/>
              </a:spcAft>
              <a:buFont typeface="Arial" panose="020B0604020202020204" pitchFamily="34" charset="0"/>
              <a:buChar char="•"/>
            </a:pPr>
            <a:r>
              <a:rPr lang="en-GB" b="0" i="0" dirty="0">
                <a:solidFill>
                  <a:srgbClr val="000000"/>
                </a:solidFill>
                <a:effectLst/>
                <a:latin typeface="PoppinsFont"/>
              </a:rPr>
              <a:t>and a T stage of 1 or 2</a:t>
            </a:r>
          </a:p>
          <a:p>
            <a:pPr algn="l">
              <a:lnSpc>
                <a:spcPts val="2100"/>
              </a:lnSpc>
              <a:spcAft>
                <a:spcPts val="600"/>
              </a:spcAft>
              <a:buNone/>
            </a:pPr>
            <a:r>
              <a:rPr lang="en-GB" b="0" i="0" dirty="0">
                <a:solidFill>
                  <a:srgbClr val="000000"/>
                </a:solidFill>
                <a:effectLst/>
                <a:latin typeface="PoppinsFont"/>
              </a:rPr>
              <a:t>Or</a:t>
            </a:r>
          </a:p>
          <a:p>
            <a:pPr algn="l">
              <a:lnSpc>
                <a:spcPts val="2100"/>
              </a:lnSpc>
              <a:spcAft>
                <a:spcPts val="600"/>
              </a:spcAft>
              <a:buFont typeface="Arial" panose="020B0604020202020204" pitchFamily="34" charset="0"/>
              <a:buChar char="•"/>
            </a:pPr>
            <a:r>
              <a:rPr lang="en-GB" b="0" i="0" dirty="0">
                <a:solidFill>
                  <a:srgbClr val="000000"/>
                </a:solidFill>
                <a:effectLst/>
                <a:latin typeface="PoppinsFont"/>
              </a:rPr>
              <a:t>Grade Group 3 (previously called a Gleason score 4 + 3 = 7)</a:t>
            </a:r>
          </a:p>
          <a:p>
            <a:pPr algn="l">
              <a:lnSpc>
                <a:spcPts val="2100"/>
              </a:lnSpc>
              <a:spcAft>
                <a:spcPts val="600"/>
              </a:spcAft>
              <a:buFont typeface="Arial" panose="020B0604020202020204" pitchFamily="34" charset="0"/>
              <a:buChar char="•"/>
            </a:pPr>
            <a:r>
              <a:rPr lang="en-GB" b="0" i="0" dirty="0">
                <a:solidFill>
                  <a:srgbClr val="000000"/>
                </a:solidFill>
                <a:effectLst/>
                <a:latin typeface="PoppinsFont"/>
              </a:rPr>
              <a:t>and a T stage of 1 or 2</a:t>
            </a:r>
          </a:p>
        </p:txBody>
      </p:sp>
    </p:spTree>
    <p:extLst>
      <p:ext uri="{BB962C8B-B14F-4D97-AF65-F5344CB8AC3E}">
        <p14:creationId xmlns:p14="http://schemas.microsoft.com/office/powerpoint/2010/main" val="16595178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411363-1AE0-523B-C6C5-A553FA69FA32}"/>
              </a:ext>
            </a:extLst>
          </p:cNvPr>
          <p:cNvSpPr>
            <a:spLocks noGrp="1"/>
          </p:cNvSpPr>
          <p:nvPr>
            <p:ph type="sldNum" sz="quarter" idx="12"/>
          </p:nvPr>
        </p:nvSpPr>
        <p:spPr/>
        <p:txBody>
          <a:bodyPr/>
          <a:lstStyle/>
          <a:p>
            <a:fld id="{A7D4F30D-40DB-4D14-92A8-71EC94CA5371}" type="slidenum">
              <a:rPr lang="en-GB" smtClean="0"/>
              <a:t>34</a:t>
            </a:fld>
            <a:endParaRPr lang="en-GB"/>
          </a:p>
        </p:txBody>
      </p:sp>
      <p:sp>
        <p:nvSpPr>
          <p:cNvPr id="3" name="Title 2">
            <a:extLst>
              <a:ext uri="{FF2B5EF4-FFF2-40B4-BE49-F238E27FC236}">
                <a16:creationId xmlns:a16="http://schemas.microsoft.com/office/drawing/2014/main" id="{4E17B522-891A-0BF9-3441-7101AEF34771}"/>
              </a:ext>
            </a:extLst>
          </p:cNvPr>
          <p:cNvSpPr>
            <a:spLocks noGrp="1"/>
          </p:cNvSpPr>
          <p:nvPr>
            <p:ph type="title"/>
          </p:nvPr>
        </p:nvSpPr>
        <p:spPr/>
        <p:txBody>
          <a:bodyPr/>
          <a:lstStyle/>
          <a:p>
            <a:r>
              <a:rPr lang="en-GB" dirty="0"/>
              <a:t>Cambridge Prognostic Group (CPG)</a:t>
            </a:r>
          </a:p>
        </p:txBody>
      </p:sp>
      <p:pic>
        <p:nvPicPr>
          <p:cNvPr id="5" name="Picture 4">
            <a:extLst>
              <a:ext uri="{FF2B5EF4-FFF2-40B4-BE49-F238E27FC236}">
                <a16:creationId xmlns:a16="http://schemas.microsoft.com/office/drawing/2014/main" id="{E8362C52-D0A7-B3D2-B90C-4C8E870A9AB2}"/>
              </a:ext>
            </a:extLst>
          </p:cNvPr>
          <p:cNvPicPr>
            <a:picLocks noChangeAspect="1"/>
          </p:cNvPicPr>
          <p:nvPr/>
        </p:nvPicPr>
        <p:blipFill>
          <a:blip r:embed="rId2"/>
          <a:stretch>
            <a:fillRect/>
          </a:stretch>
        </p:blipFill>
        <p:spPr>
          <a:xfrm>
            <a:off x="2650707" y="1643784"/>
            <a:ext cx="6887536" cy="4858428"/>
          </a:xfrm>
          <a:prstGeom prst="rect">
            <a:avLst/>
          </a:prstGeom>
        </p:spPr>
      </p:pic>
    </p:spTree>
    <p:extLst>
      <p:ext uri="{BB962C8B-B14F-4D97-AF65-F5344CB8AC3E}">
        <p14:creationId xmlns:p14="http://schemas.microsoft.com/office/powerpoint/2010/main" val="9827155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7851FA-487C-0759-7B86-A2A9D3887DDE}"/>
              </a:ext>
            </a:extLst>
          </p:cNvPr>
          <p:cNvSpPr>
            <a:spLocks noGrp="1"/>
          </p:cNvSpPr>
          <p:nvPr>
            <p:ph type="sldNum" sz="quarter" idx="12"/>
          </p:nvPr>
        </p:nvSpPr>
        <p:spPr/>
        <p:txBody>
          <a:bodyPr/>
          <a:lstStyle/>
          <a:p>
            <a:fld id="{5E8AEAB1-F029-41BB-8FE3-3D1633B1B83B}" type="slidenum">
              <a:rPr lang="en-GB" smtClean="0"/>
              <a:t>35</a:t>
            </a:fld>
            <a:endParaRPr lang="en-GB"/>
          </a:p>
        </p:txBody>
      </p:sp>
      <p:sp>
        <p:nvSpPr>
          <p:cNvPr id="3" name="Title 2">
            <a:extLst>
              <a:ext uri="{FF2B5EF4-FFF2-40B4-BE49-F238E27FC236}">
                <a16:creationId xmlns:a16="http://schemas.microsoft.com/office/drawing/2014/main" id="{D2C98BE7-93EF-D695-B5E1-12ECD20484C1}"/>
              </a:ext>
            </a:extLst>
          </p:cNvPr>
          <p:cNvSpPr>
            <a:spLocks noGrp="1"/>
          </p:cNvSpPr>
          <p:nvPr>
            <p:ph type="title"/>
          </p:nvPr>
        </p:nvSpPr>
        <p:spPr/>
        <p:txBody>
          <a:bodyPr/>
          <a:lstStyle/>
          <a:p>
            <a:r>
              <a:rPr lang="en-GB" dirty="0"/>
              <a:t>Other definition anomalies</a:t>
            </a:r>
          </a:p>
        </p:txBody>
      </p:sp>
      <p:sp>
        <p:nvSpPr>
          <p:cNvPr id="4" name="Content Placeholder 3">
            <a:extLst>
              <a:ext uri="{FF2B5EF4-FFF2-40B4-BE49-F238E27FC236}">
                <a16:creationId xmlns:a16="http://schemas.microsoft.com/office/drawing/2014/main" id="{740AFDB6-8417-A09D-662C-F6B0DED04D48}"/>
              </a:ext>
            </a:extLst>
          </p:cNvPr>
          <p:cNvSpPr>
            <a:spLocks noGrp="1"/>
          </p:cNvSpPr>
          <p:nvPr>
            <p:ph idx="1"/>
          </p:nvPr>
        </p:nvSpPr>
        <p:spPr/>
        <p:txBody>
          <a:bodyPr/>
          <a:lstStyle/>
          <a:p>
            <a:r>
              <a:rPr lang="en-GB" dirty="0"/>
              <a:t>pT1 Endometrial cancer</a:t>
            </a:r>
          </a:p>
          <a:p>
            <a:r>
              <a:rPr lang="en-GB" dirty="0"/>
              <a:t>Most differentiated thyroid cancer</a:t>
            </a:r>
          </a:p>
          <a:p>
            <a:endParaRPr lang="en-GB" dirty="0"/>
          </a:p>
        </p:txBody>
      </p:sp>
    </p:spTree>
    <p:extLst>
      <p:ext uri="{BB962C8B-B14F-4D97-AF65-F5344CB8AC3E}">
        <p14:creationId xmlns:p14="http://schemas.microsoft.com/office/powerpoint/2010/main" val="20607895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A826C-4ED8-A346-3335-21F3679DBB90}"/>
              </a:ext>
            </a:extLst>
          </p:cNvPr>
          <p:cNvSpPr>
            <a:spLocks noGrp="1"/>
          </p:cNvSpPr>
          <p:nvPr>
            <p:ph type="title"/>
          </p:nvPr>
        </p:nvSpPr>
        <p:spPr/>
        <p:txBody>
          <a:bodyPr/>
          <a:lstStyle/>
          <a:p>
            <a:r>
              <a:rPr lang="en-GB" dirty="0"/>
              <a:t>Conclusions and summary</a:t>
            </a:r>
          </a:p>
        </p:txBody>
      </p:sp>
      <p:sp>
        <p:nvSpPr>
          <p:cNvPr id="3" name="Content Placeholder 2">
            <a:extLst>
              <a:ext uri="{FF2B5EF4-FFF2-40B4-BE49-F238E27FC236}">
                <a16:creationId xmlns:a16="http://schemas.microsoft.com/office/drawing/2014/main" id="{48AB37FC-3FB5-4009-1D52-8825285245CF}"/>
              </a:ext>
            </a:extLst>
          </p:cNvPr>
          <p:cNvSpPr>
            <a:spLocks noGrp="1"/>
          </p:cNvSpPr>
          <p:nvPr>
            <p:ph idx="1"/>
          </p:nvPr>
        </p:nvSpPr>
        <p:spPr/>
        <p:txBody>
          <a:bodyPr/>
          <a:lstStyle/>
          <a:p>
            <a:r>
              <a:rPr lang="en-GB" dirty="0"/>
              <a:t>The industry needs to reconsider its definitions</a:t>
            </a:r>
          </a:p>
          <a:p>
            <a:r>
              <a:rPr lang="en-GB" dirty="0"/>
              <a:t>Progress is incremental with disease subtyping</a:t>
            </a:r>
          </a:p>
          <a:p>
            <a:r>
              <a:rPr lang="en-GB" dirty="0"/>
              <a:t>My input </a:t>
            </a:r>
            <a:r>
              <a:rPr lang="en-GB"/>
              <a:t>is enjoyable !</a:t>
            </a:r>
            <a:endParaRPr lang="en-GB" dirty="0"/>
          </a:p>
        </p:txBody>
      </p:sp>
    </p:spTree>
    <p:extLst>
      <p:ext uri="{BB962C8B-B14F-4D97-AF65-F5344CB8AC3E}">
        <p14:creationId xmlns:p14="http://schemas.microsoft.com/office/powerpoint/2010/main" val="41133463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OW" val="1"/>
</p:tagLst>
</file>

<file path=ppt/tags/tag2.xml><?xml version="1.0" encoding="utf-8"?>
<p:tagLst xmlns:a="http://schemas.openxmlformats.org/drawingml/2006/main" xmlns:r="http://schemas.openxmlformats.org/officeDocument/2006/relationships" xmlns:p="http://schemas.openxmlformats.org/presentationml/2006/main">
  <p:tag name="MM_SLIDE_TYPE" val="6"/>
</p:tagLst>
</file>

<file path=ppt/tags/tag3.xml><?xml version="1.0" encoding="utf-8"?>
<p:tagLst xmlns:a="http://schemas.openxmlformats.org/drawingml/2006/main" xmlns:r="http://schemas.openxmlformats.org/officeDocument/2006/relationships" xmlns:p="http://schemas.openxmlformats.org/presentationml/2006/main">
  <p:tag name="ASSET_SIZE_ON_INSERT" val="1440,810"/>
</p:tagLst>
</file>

<file path=ppt/tags/tag4.xml><?xml version="1.0" encoding="utf-8"?>
<p:tagLst xmlns:a="http://schemas.openxmlformats.org/drawingml/2006/main" xmlns:r="http://schemas.openxmlformats.org/officeDocument/2006/relationships" xmlns:p="http://schemas.openxmlformats.org/presentationml/2006/main">
  <p:tag name="MM_SLIDE_TYPE" val="6"/>
</p:tagLst>
</file>

<file path=ppt/tags/tag5.xml><?xml version="1.0" encoding="utf-8"?>
<p:tagLst xmlns:a="http://schemas.openxmlformats.org/drawingml/2006/main" xmlns:r="http://schemas.openxmlformats.org/officeDocument/2006/relationships" xmlns:p="http://schemas.openxmlformats.org/presentationml/2006/main">
  <p:tag name="MM_SLIDE_TYPE" val="6"/>
</p:tagLst>
</file>

<file path=ppt/tags/tag6.xml><?xml version="1.0" encoding="utf-8"?>
<p:tagLst xmlns:a="http://schemas.openxmlformats.org/drawingml/2006/main" xmlns:r="http://schemas.openxmlformats.org/officeDocument/2006/relationships" xmlns:p="http://schemas.openxmlformats.org/presentationml/2006/main">
  <p:tag name="MM_SLIDE_TYPE" val="6"/>
</p:tagLst>
</file>

<file path=ppt/tags/tag7.xml><?xml version="1.0" encoding="utf-8"?>
<p:tagLst xmlns:a="http://schemas.openxmlformats.org/drawingml/2006/main" xmlns:r="http://schemas.openxmlformats.org/officeDocument/2006/relationships" xmlns:p="http://schemas.openxmlformats.org/presentationml/2006/main">
  <p:tag name="ASSET_SIZE_ON_INSERT" val="63,63"/>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MM_SLIDE_TYPE" val="6"/>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MM_SLIDE_TYPE" val="6"/>
</p:tagLst>
</file>

<file path=ppt/tags/tag12.xml><?xml version="1.0" encoding="utf-8"?>
<p:tagLst xmlns:a="http://schemas.openxmlformats.org/drawingml/2006/main" xmlns:r="http://schemas.openxmlformats.org/officeDocument/2006/relationships" xmlns:p="http://schemas.openxmlformats.org/presentationml/2006/main">
  <p:tag name="MM_SLIDE_TYPE" val="6"/>
</p:tagLst>
</file>

<file path=ppt/tags/tag13.xml><?xml version="1.0" encoding="utf-8"?>
<p:tagLst xmlns:a="http://schemas.openxmlformats.org/drawingml/2006/main" xmlns:r="http://schemas.openxmlformats.org/officeDocument/2006/relationships" xmlns:p="http://schemas.openxmlformats.org/presentationml/2006/main">
  <p:tag name="MM_SLIDE_TYPE" val="6"/>
</p:tagLst>
</file>

<file path=ppt/tags/tag14.xml><?xml version="1.0" encoding="utf-8"?>
<p:tagLst xmlns:a="http://schemas.openxmlformats.org/drawingml/2006/main" xmlns:r="http://schemas.openxmlformats.org/officeDocument/2006/relationships" xmlns:p="http://schemas.openxmlformats.org/presentationml/2006/main">
  <p:tag name="MM_SLIDE_TYPE" val="6"/>
</p:tagLst>
</file>

<file path=ppt/tags/tag15.xml><?xml version="1.0" encoding="utf-8"?>
<p:tagLst xmlns:a="http://schemas.openxmlformats.org/drawingml/2006/main" xmlns:r="http://schemas.openxmlformats.org/officeDocument/2006/relationships" xmlns:p="http://schemas.openxmlformats.org/presentationml/2006/main">
  <p:tag name="ROW" val="1"/>
</p:tagLst>
</file>

<file path=ppt/tags/tag16.xml><?xml version="1.0" encoding="utf-8"?>
<p:tagLst xmlns:a="http://schemas.openxmlformats.org/drawingml/2006/main" xmlns:r="http://schemas.openxmlformats.org/officeDocument/2006/relationships" xmlns:p="http://schemas.openxmlformats.org/presentationml/2006/main">
  <p:tag name="BRANDIN_BRAND_CHECK" val="SHAPE CHECKED"/>
</p:tagLst>
</file>

<file path=ppt/tags/tag17.xml><?xml version="1.0" encoding="utf-8"?>
<p:tagLst xmlns:a="http://schemas.openxmlformats.org/drawingml/2006/main" xmlns:r="http://schemas.openxmlformats.org/officeDocument/2006/relationships" xmlns:p="http://schemas.openxmlformats.org/presentationml/2006/main">
  <p:tag name="BRANDIN_BRAND_CHECK" val="SHAPE CHECKED"/>
</p:tagLst>
</file>

<file path=ppt/tags/tag18.xml><?xml version="1.0" encoding="utf-8"?>
<p:tagLst xmlns:a="http://schemas.openxmlformats.org/drawingml/2006/main" xmlns:r="http://schemas.openxmlformats.org/officeDocument/2006/relationships" xmlns:p="http://schemas.openxmlformats.org/presentationml/2006/main">
  <p:tag name="BRANDIN_BRAND_CHECK" val="SHAPE CHECKED"/>
</p:tagLst>
</file>

<file path=ppt/tags/tag19.xml><?xml version="1.0" encoding="utf-8"?>
<p:tagLst xmlns:a="http://schemas.openxmlformats.org/drawingml/2006/main" xmlns:r="http://schemas.openxmlformats.org/officeDocument/2006/relationships" xmlns:p="http://schemas.openxmlformats.org/presentationml/2006/main">
  <p:tag name="BRANDIN_BRAND_CHECK" val="SHAPE CHECKED"/>
</p:tagLst>
</file>

<file path=ppt/tags/tag20.xml><?xml version="1.0" encoding="utf-8"?>
<p:tagLst xmlns:a="http://schemas.openxmlformats.org/drawingml/2006/main" xmlns:r="http://schemas.openxmlformats.org/officeDocument/2006/relationships" xmlns:p="http://schemas.openxmlformats.org/presentationml/2006/main">
  <p:tag name="BRANDIN_BRAND_CHECK" val="SHAPE CHECKED"/>
</p:tagLst>
</file>

<file path=ppt/tags/tag21.xml><?xml version="1.0" encoding="utf-8"?>
<p:tagLst xmlns:a="http://schemas.openxmlformats.org/drawingml/2006/main" xmlns:r="http://schemas.openxmlformats.org/officeDocument/2006/relationships" xmlns:p="http://schemas.openxmlformats.org/presentationml/2006/main">
  <p:tag name="MM_SLIDE_TYPE" val="6"/>
</p:tagLst>
</file>

<file path=ppt/tags/tag22.xml><?xml version="1.0" encoding="utf-8"?>
<p:tagLst xmlns:a="http://schemas.openxmlformats.org/drawingml/2006/main" xmlns:r="http://schemas.openxmlformats.org/officeDocument/2006/relationships" xmlns:p="http://schemas.openxmlformats.org/presentationml/2006/main">
  <p:tag name="ROW" val="1"/>
</p:tagLst>
</file>

<file path=ppt/tags/tag23.xml><?xml version="1.0" encoding="utf-8"?>
<p:tagLst xmlns:a="http://schemas.openxmlformats.org/drawingml/2006/main" xmlns:r="http://schemas.openxmlformats.org/officeDocument/2006/relationships" xmlns:p="http://schemas.openxmlformats.org/presentationml/2006/main">
  <p:tag name="MM_SLIDE_TYPE" val="6"/>
</p:tagLst>
</file>

<file path=ppt/tags/tag24.xml><?xml version="1.0" encoding="utf-8"?>
<p:tagLst xmlns:a="http://schemas.openxmlformats.org/drawingml/2006/main" xmlns:r="http://schemas.openxmlformats.org/officeDocument/2006/relationships" xmlns:p="http://schemas.openxmlformats.org/presentationml/2006/main">
  <p:tag name="MM_SLIDE_TYPE" val="6"/>
</p:tagLst>
</file>

<file path=ppt/tags/tag25.xml><?xml version="1.0" encoding="utf-8"?>
<p:tagLst xmlns:a="http://schemas.openxmlformats.org/drawingml/2006/main" xmlns:r="http://schemas.openxmlformats.org/officeDocument/2006/relationships" xmlns:p="http://schemas.openxmlformats.org/presentationml/2006/main">
  <p:tag name="MM_SLIDE_TYPE" val="6"/>
</p:tagLst>
</file>

<file path=ppt/tags/tag26.xml><?xml version="1.0" encoding="utf-8"?>
<p:tagLst xmlns:a="http://schemas.openxmlformats.org/drawingml/2006/main" xmlns:r="http://schemas.openxmlformats.org/officeDocument/2006/relationships" xmlns:p="http://schemas.openxmlformats.org/presentationml/2006/main">
  <p:tag name="MM_SLIDE_TYPE" val="6"/>
</p:tagLst>
</file>

<file path=ppt/tags/tag27.xml><?xml version="1.0" encoding="utf-8"?>
<p:tagLst xmlns:a="http://schemas.openxmlformats.org/drawingml/2006/main" xmlns:r="http://schemas.openxmlformats.org/officeDocument/2006/relationships" xmlns:p="http://schemas.openxmlformats.org/presentationml/2006/main">
  <p:tag name="MM_SLIDE_TYPE" val="6"/>
</p:tagLst>
</file>

<file path=ppt/tags/tag28.xml><?xml version="1.0" encoding="utf-8"?>
<p:tagLst xmlns:a="http://schemas.openxmlformats.org/drawingml/2006/main" xmlns:r="http://schemas.openxmlformats.org/officeDocument/2006/relationships" xmlns:p="http://schemas.openxmlformats.org/presentationml/2006/main">
  <p:tag name="MM_SLIDE_TYPE" val="6"/>
</p:tagLst>
</file>

<file path=ppt/tags/tag29.xml><?xml version="1.0" encoding="utf-8"?>
<p:tagLst xmlns:a="http://schemas.openxmlformats.org/drawingml/2006/main" xmlns:r="http://schemas.openxmlformats.org/officeDocument/2006/relationships" xmlns:p="http://schemas.openxmlformats.org/presentationml/2006/main">
  <p:tag name="ROW" val="1"/>
</p:tagLst>
</file>

<file path=ppt/tags/tag30.xml><?xml version="1.0" encoding="utf-8"?>
<p:tagLst xmlns:a="http://schemas.openxmlformats.org/drawingml/2006/main" xmlns:r="http://schemas.openxmlformats.org/officeDocument/2006/relationships" xmlns:p="http://schemas.openxmlformats.org/presentationml/2006/main">
  <p:tag name="MM_SLIDE_TYPE" val="6"/>
</p:tagLst>
</file>

<file path=ppt/tags/tag31.xml><?xml version="1.0" encoding="utf-8"?>
<p:tagLst xmlns:a="http://schemas.openxmlformats.org/drawingml/2006/main" xmlns:r="http://schemas.openxmlformats.org/officeDocument/2006/relationships" xmlns:p="http://schemas.openxmlformats.org/presentationml/2006/main">
  <p:tag name="ROW" val="1"/>
</p:tagLst>
</file>

<file path=ppt/tags/tag32.xml><?xml version="1.0" encoding="utf-8"?>
<p:tagLst xmlns:a="http://schemas.openxmlformats.org/drawingml/2006/main" xmlns:r="http://schemas.openxmlformats.org/officeDocument/2006/relationships" xmlns:p="http://schemas.openxmlformats.org/presentationml/2006/main">
  <p:tag name="ROW" val="1"/>
</p:tagLst>
</file>

<file path=ppt/tags/tag33.xml><?xml version="1.0" encoding="utf-8"?>
<p:tagLst xmlns:a="http://schemas.openxmlformats.org/drawingml/2006/main" xmlns:r="http://schemas.openxmlformats.org/officeDocument/2006/relationships" xmlns:p="http://schemas.openxmlformats.org/presentationml/2006/main">
  <p:tag name="MM_SLIDE_TYPE" val="6"/>
</p:tagLst>
</file>

<file path=ppt/tags/tag34.xml><?xml version="1.0" encoding="utf-8"?>
<p:tagLst xmlns:a="http://schemas.openxmlformats.org/drawingml/2006/main" xmlns:r="http://schemas.openxmlformats.org/officeDocument/2006/relationships" xmlns:p="http://schemas.openxmlformats.org/presentationml/2006/main">
  <p:tag name="ROW" val="1"/>
</p:tagLst>
</file>

<file path=ppt/tags/tag35.xml><?xml version="1.0" encoding="utf-8"?>
<p:tagLst xmlns:a="http://schemas.openxmlformats.org/drawingml/2006/main" xmlns:r="http://schemas.openxmlformats.org/officeDocument/2006/relationships" xmlns:p="http://schemas.openxmlformats.org/presentationml/2006/main">
  <p:tag name="ROW" val="1"/>
</p:tagLst>
</file>

<file path=ppt/tags/tag36.xml><?xml version="1.0" encoding="utf-8"?>
<p:tagLst xmlns:a="http://schemas.openxmlformats.org/drawingml/2006/main" xmlns:r="http://schemas.openxmlformats.org/officeDocument/2006/relationships" xmlns:p="http://schemas.openxmlformats.org/presentationml/2006/main">
  <p:tag name="MM_SLIDE_TYPE" val="6"/>
</p:tagLst>
</file>

<file path=ppt/tags/tag37.xml><?xml version="1.0" encoding="utf-8"?>
<p:tagLst xmlns:a="http://schemas.openxmlformats.org/drawingml/2006/main" xmlns:r="http://schemas.openxmlformats.org/officeDocument/2006/relationships" xmlns:p="http://schemas.openxmlformats.org/presentationml/2006/main">
  <p:tag name="ROW" val="1"/>
</p:tagLst>
</file>

<file path=ppt/tags/tag38.xml><?xml version="1.0" encoding="utf-8"?>
<p:tagLst xmlns:a="http://schemas.openxmlformats.org/drawingml/2006/main" xmlns:r="http://schemas.openxmlformats.org/officeDocument/2006/relationships" xmlns:p="http://schemas.openxmlformats.org/presentationml/2006/main">
  <p:tag name="ROW" val="1"/>
</p:tagLst>
</file>

<file path=ppt/tags/tag39.xml><?xml version="1.0" encoding="utf-8"?>
<p:tagLst xmlns:a="http://schemas.openxmlformats.org/drawingml/2006/main" xmlns:r="http://schemas.openxmlformats.org/officeDocument/2006/relationships" xmlns:p="http://schemas.openxmlformats.org/presentationml/2006/main">
  <p:tag name="MM_SLIDE_TYPE" val="6"/>
</p:tagLst>
</file>

<file path=ppt/tags/tag40.xml><?xml version="1.0" encoding="utf-8"?>
<p:tagLst xmlns:a="http://schemas.openxmlformats.org/drawingml/2006/main" xmlns:r="http://schemas.openxmlformats.org/officeDocument/2006/relationships" xmlns:p="http://schemas.openxmlformats.org/presentationml/2006/main">
  <p:tag name="ROW" val="1"/>
</p:tagLst>
</file>

<file path=ppt/tags/tag41.xml><?xml version="1.0" encoding="utf-8"?>
<p:tagLst xmlns:a="http://schemas.openxmlformats.org/drawingml/2006/main" xmlns:r="http://schemas.openxmlformats.org/officeDocument/2006/relationships" xmlns:p="http://schemas.openxmlformats.org/presentationml/2006/main">
  <p:tag name="MM_SLIDE_TYPE" val="6"/>
</p:tagLst>
</file>

<file path=ppt/tags/tag42.xml><?xml version="1.0" encoding="utf-8"?>
<p:tagLst xmlns:a="http://schemas.openxmlformats.org/drawingml/2006/main" xmlns:r="http://schemas.openxmlformats.org/officeDocument/2006/relationships" xmlns:p="http://schemas.openxmlformats.org/presentationml/2006/main">
  <p:tag name="ROW" val="1"/>
</p:tagLst>
</file>

<file path=ppt/tags/tag43.xml><?xml version="1.0" encoding="utf-8"?>
<p:tagLst xmlns:a="http://schemas.openxmlformats.org/drawingml/2006/main" xmlns:r="http://schemas.openxmlformats.org/officeDocument/2006/relationships" xmlns:p="http://schemas.openxmlformats.org/presentationml/2006/main">
  <p:tag name="MM_SLIDE_TYPE" val="6"/>
</p:tagLst>
</file>

<file path=ppt/tags/tag44.xml><?xml version="1.0" encoding="utf-8"?>
<p:tagLst xmlns:a="http://schemas.openxmlformats.org/drawingml/2006/main" xmlns:r="http://schemas.openxmlformats.org/officeDocument/2006/relationships" xmlns:p="http://schemas.openxmlformats.org/presentationml/2006/main">
  <p:tag name="MM_SLIDE_TYPE" val="6"/>
</p:tagLst>
</file>

<file path=ppt/tags/tag45.xml><?xml version="1.0" encoding="utf-8"?>
<p:tagLst xmlns:a="http://schemas.openxmlformats.org/drawingml/2006/main" xmlns:r="http://schemas.openxmlformats.org/officeDocument/2006/relationships" xmlns:p="http://schemas.openxmlformats.org/presentationml/2006/main">
  <p:tag name="MM_SLIDE_TYPE" val="6"/>
</p:tagLst>
</file>

<file path=ppt/tags/tag46.xml><?xml version="1.0" encoding="utf-8"?>
<p:tagLst xmlns:a="http://schemas.openxmlformats.org/drawingml/2006/main" xmlns:r="http://schemas.openxmlformats.org/officeDocument/2006/relationships" xmlns:p="http://schemas.openxmlformats.org/presentationml/2006/main">
  <p:tag name="ASSET_SIZE_ON_INSERT" val="63,63"/>
</p:tagLst>
</file>

<file path=ppt/tags/tag47.xml><?xml version="1.0" encoding="utf-8"?>
<p:tagLst xmlns:a="http://schemas.openxmlformats.org/drawingml/2006/main" xmlns:r="http://schemas.openxmlformats.org/officeDocument/2006/relationships" xmlns:p="http://schemas.openxmlformats.org/presentationml/2006/main">
  <p:tag name="MM_SLIDE_TYPE" val="6"/>
</p:tagLst>
</file>

<file path=ppt/tags/tag48.xml><?xml version="1.0" encoding="utf-8"?>
<p:tagLst xmlns:a="http://schemas.openxmlformats.org/drawingml/2006/main" xmlns:r="http://schemas.openxmlformats.org/officeDocument/2006/relationships" xmlns:p="http://schemas.openxmlformats.org/presentationml/2006/main">
  <p:tag name="ASSET_SIZE_ON_INSERT" val="63,63"/>
</p:tagLst>
</file>

<file path=ppt/tags/tag49.xml><?xml version="1.0" encoding="utf-8"?>
<p:tagLst xmlns:a="http://schemas.openxmlformats.org/drawingml/2006/main" xmlns:r="http://schemas.openxmlformats.org/officeDocument/2006/relationships" xmlns:p="http://schemas.openxmlformats.org/presentationml/2006/main">
  <p:tag name="ASSET_SIZE_ON_INSERT" val="63,63"/>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SSET_SIZE_ON_INSERT" val="1920,1080"/>
</p:tagLst>
</file>

<file path=ppt/tags/tag52.xml><?xml version="1.0" encoding="utf-8"?>
<p:tagLst xmlns:a="http://schemas.openxmlformats.org/drawingml/2006/main" xmlns:r="http://schemas.openxmlformats.org/officeDocument/2006/relationships" xmlns:p="http://schemas.openxmlformats.org/presentationml/2006/main">
  <p:tag name="ASSET_SIZE_ON_INSERT" val="620.3365,423.8091"/>
</p:tagLst>
</file>

<file path=ppt/tags/tag53.xml><?xml version="1.0" encoding="utf-8"?>
<p:tagLst xmlns:a="http://schemas.openxmlformats.org/drawingml/2006/main" xmlns:r="http://schemas.openxmlformats.org/officeDocument/2006/relationships" xmlns:p="http://schemas.openxmlformats.org/presentationml/2006/main">
  <p:tag name="ASSET_SIZE_ON_INSERT" val="1128.908,633.088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RGA 2026">
  <a:themeElements>
    <a:clrScheme name="RGA 2023">
      <a:dk1>
        <a:sysClr val="windowText" lastClr="000000"/>
      </a:dk1>
      <a:lt1>
        <a:sysClr val="window" lastClr="FFFFFF"/>
      </a:lt1>
      <a:dk2>
        <a:srgbClr val="D10000"/>
      </a:dk2>
      <a:lt2>
        <a:srgbClr val="E8E5E3"/>
      </a:lt2>
      <a:accent1>
        <a:srgbClr val="75AED5"/>
      </a:accent1>
      <a:accent2>
        <a:srgbClr val="5A236F"/>
      </a:accent2>
      <a:accent3>
        <a:srgbClr val="A49992"/>
      </a:accent3>
      <a:accent4>
        <a:srgbClr val="2B639E"/>
      </a:accent4>
      <a:accent5>
        <a:srgbClr val="2E9C8C"/>
      </a:accent5>
      <a:accent6>
        <a:srgbClr val="FA631A"/>
      </a:accent6>
      <a:hlink>
        <a:srgbClr val="D10000"/>
      </a:hlink>
      <a:folHlink>
        <a:srgbClr val="777777"/>
      </a:folHlink>
    </a:clrScheme>
    <a:fontScheme name="RGA Font 2025">
      <a:majorFont>
        <a:latin typeface="Poppins"/>
        <a:ea typeface=""/>
        <a:cs typeface=""/>
      </a:majorFont>
      <a:minorFont>
        <a:latin typeface="Poppi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ECFE6"/>
        </a:solidFill>
        <a:ln>
          <a:noFill/>
        </a:ln>
      </a:spPr>
      <a:bodyPr rtlCol="0" anchor="ctr"/>
      <a:lstStyle>
        <a:defPPr algn="ctr">
          <a:defRPr dirty="0" err="1"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rgbClr val="A49992"/>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custClrLst>
    <a:custClr name="RGA Light Blue">
      <a:srgbClr val="C8DFEE"/>
    </a:custClr>
    <a:custClr name="RGA L. Blue (-2)">
      <a:srgbClr val="F0F6FC"/>
    </a:custClr>
    <a:custClr name="RGA L. Blue (-1)">
      <a:srgbClr val="E3EFF7"/>
    </a:custClr>
    <a:custClr name="RGA Light Blue">
      <a:srgbClr val="C8DFEE"/>
    </a:custClr>
    <a:custClr name="RGA L. Blue (+1) Chart">
      <a:srgbClr val="AECFE6"/>
    </a:custClr>
    <a:custClr name="RGA L. Blue (+2) ">
      <a:srgbClr val="75AED5"/>
    </a:custClr>
    <a:custClr name="RGA L. Blue (+3) ">
      <a:srgbClr val="3A88BE"/>
    </a:custClr>
    <a:custClr name="RGA L. Blue (+4) ">
      <a:srgbClr val="265B7F"/>
    </a:custClr>
    <a:custClr name="White">
      <a:srgbClr val="FFFFFF"/>
    </a:custClr>
    <a:custClr name="RGA Red: Don't Tint">
      <a:srgbClr val="D10000"/>
    </a:custClr>
    <a:custClr name="RGA Purple">
      <a:srgbClr val="5A236F"/>
    </a:custClr>
    <a:custClr name="RGA Purple (-4)">
      <a:srgbClr val="DED3E1"/>
    </a:custClr>
    <a:custClr name="RGA Purple (-3)">
      <a:srgbClr val="BDA7C5"/>
    </a:custClr>
    <a:custClr name="RGA Purple (-2)">
      <a:srgbClr val="9C7BA9"/>
    </a:custClr>
    <a:custClr name="RGA Purple (-1)">
      <a:srgbClr val="7B4F8C"/>
    </a:custClr>
    <a:custClr name="RGA Purple">
      <a:srgbClr val="5A236F"/>
    </a:custClr>
    <a:custClr name="RGA Purple (+1)">
      <a:srgbClr val="410259"/>
    </a:custClr>
    <a:custClr name="RGA Purple (+2)">
      <a:srgbClr val="280044"/>
    </a:custClr>
    <a:custClr name="White">
      <a:srgbClr val="FFFFFF"/>
    </a:custClr>
    <a:custClr name="White">
      <a:srgbClr val="FFFFFF"/>
    </a:custClr>
    <a:custClr name="RGA Warm Grey">
      <a:srgbClr val="E8E5E3"/>
    </a:custClr>
    <a:custClr name="RGA W. Grey (-1)">
      <a:srgbClr val="F2F2F2"/>
    </a:custClr>
    <a:custClr name="RGA Warm Grey">
      <a:srgbClr val="E8E5E3"/>
    </a:custClr>
    <a:custClr name="RGA W. Grey (+1)">
      <a:srgbClr val="DBD6D3"/>
    </a:custClr>
    <a:custClr name="RGA W. Grey (+2)">
      <a:srgbClr val="C8C2BE"/>
    </a:custClr>
    <a:custClr name="RGA W. Grey (+3)">
      <a:srgbClr val="A49992"/>
    </a:custClr>
    <a:custClr name="RGA W. Grey (+4)">
      <a:srgbClr val="7F726A"/>
    </a:custClr>
    <a:custClr name="RGA W. Grey (+5)">
      <a:srgbClr val="544C47"/>
    </a:custClr>
    <a:custClr name="White">
      <a:srgbClr val="FFFFFF"/>
    </a:custClr>
    <a:custClr name="White">
      <a:srgbClr val="FFFFFF"/>
    </a:custClr>
    <a:custClr name="Chart Blue (-3)">
      <a:srgbClr val="D4E1EB"/>
    </a:custClr>
    <a:custClr name="Chart Blue (-2)">
      <a:srgbClr val="AAC1D8"/>
    </a:custClr>
    <a:custClr name="Chart Blue (-1)">
      <a:srgbClr val="80A1C5"/>
    </a:custClr>
    <a:custClr name="RGA Tertiary: Blue">
      <a:srgbClr val="2B639E"/>
    </a:custClr>
    <a:custClr name="Chart Blue (+1)">
      <a:srgbClr val="01448B"/>
    </a:custClr>
    <a:custClr name="Chart Green (-3)">
      <a:srgbClr val="D4EAE8"/>
    </a:custClr>
    <a:custClr name="Chart Green (-2)">
      <a:srgbClr val="ABD7D1"/>
    </a:custClr>
    <a:custClr name="Chart Green (-1)">
      <a:srgbClr val="58B0A3"/>
    </a:custClr>
    <a:custClr name="RGA Tertiary: Green">
      <a:srgbClr val="2E9C8C"/>
    </a:custClr>
    <a:custClr name="Chart Green (+1)">
      <a:srgbClr val="237569"/>
    </a:custClr>
    <a:custClr name="Chart Orange (-3)">
      <a:srgbClr val="FEF1E6"/>
    </a:custClr>
    <a:custClr name="Chart Orange (-2)">
      <a:srgbClr val="FDC1A3"/>
    </a:custClr>
    <a:custClr name="Chart Orange (-1)">
      <a:srgbClr val="FCA176"/>
    </a:custClr>
    <a:custClr name="RGA Tertiary: Orange">
      <a:srgbClr val="FA631A"/>
    </a:custClr>
    <a:custClr name="Chart Orange (+1)">
      <a:srgbClr val="CB4504"/>
    </a:custClr>
    <a:custClr name="Chart Yellow (-3)">
      <a:srgbClr val="FFEFD1"/>
    </a:custClr>
    <a:custClr name="Chart Yellow (-2)">
      <a:srgbClr val="FFE1A4"/>
    </a:custClr>
    <a:custClr name="Chart Yellow (-1)">
      <a:srgbClr val="FFC449"/>
    </a:custClr>
    <a:custClr name="RGA Tertiary: Yellow">
      <a:srgbClr val="FFB51C"/>
    </a:custClr>
    <a:custClr name="Chart Yellow (+1)">
      <a:srgbClr val="E68C00"/>
    </a:custClr>
  </a:custClrLst>
  <a:extLst>
    <a:ext uri="{05A4C25C-085E-4340-85A3-A5531E510DB2}">
      <thm15:themeFamily xmlns:thm15="http://schemas.microsoft.com/office/thememl/2012/main" name="RGA Template 2026 (Poppins Light).potx" id="{86468084-9174-4832-A95F-30AE2E1D1707}" vid="{42DA58A3-0D67-4CEB-BD24-AD29254EEBF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f7719a5e-ff05-4a37-b187-c6fda98d4d79}" enabled="1" method="Privileged" siteId="{42d0d02d-6286-465e-999b-31006231efb1}" contentBits="2" removed="0"/>
</clbl:labelList>
</file>

<file path=docProps/app.xml><?xml version="1.0" encoding="utf-8"?>
<Properties xmlns="http://schemas.openxmlformats.org/officeDocument/2006/extended-properties" xmlns:vt="http://schemas.openxmlformats.org/officeDocument/2006/docPropsVTypes">
  <TotalTime>368</TotalTime>
  <Words>1970</Words>
  <Application>Microsoft Office PowerPoint</Application>
  <PresentationFormat>Widescreen</PresentationFormat>
  <Paragraphs>286</Paragraphs>
  <Slides>36</Slides>
  <Notes>1</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36</vt:i4>
      </vt:variant>
    </vt:vector>
  </HeadingPairs>
  <TitlesOfParts>
    <vt:vector size="52" baseType="lpstr">
      <vt:lpstr>-apple-system</vt:lpstr>
      <vt:lpstr>Aptos</vt:lpstr>
      <vt:lpstr>Arial</vt:lpstr>
      <vt:lpstr>Calibri</vt:lpstr>
      <vt:lpstr>Calibri Light</vt:lpstr>
      <vt:lpstr>Inter</vt:lpstr>
      <vt:lpstr>OTNEJMQuadraat</vt:lpstr>
      <vt:lpstr>Poppins</vt:lpstr>
      <vt:lpstr>Poppins Light</vt:lpstr>
      <vt:lpstr>Poppins SemiBold</vt:lpstr>
      <vt:lpstr>PoppinsFont</vt:lpstr>
      <vt:lpstr>ProgressFont</vt:lpstr>
      <vt:lpstr>roboto</vt:lpstr>
      <vt:lpstr>Wingdings</vt:lpstr>
      <vt:lpstr>Office Theme</vt:lpstr>
      <vt:lpstr>RGA 2026</vt:lpstr>
      <vt:lpstr>Beyond the Diagnosis: Modern Cancer Treatment and Insurance Risk !</vt:lpstr>
      <vt:lpstr>New Cancer Outcomes:  Progress, Problems and Promise</vt:lpstr>
      <vt:lpstr>Deaths from cancer by age</vt:lpstr>
      <vt:lpstr>Some cancers have done better than others</vt:lpstr>
      <vt:lpstr>PowerPoint Presentation</vt:lpstr>
      <vt:lpstr>Some cancers have done better than others</vt:lpstr>
      <vt:lpstr>PowerPoint Presentation</vt:lpstr>
      <vt:lpstr>PowerPoint Presentation</vt:lpstr>
      <vt:lpstr>No meaningful progress in pancreas cancer</vt:lpstr>
      <vt:lpstr>Melanoma</vt:lpstr>
      <vt:lpstr>Melanoma</vt:lpstr>
      <vt:lpstr>Melanoma Legal case</vt:lpstr>
      <vt:lpstr>Melanoma</vt:lpstr>
      <vt:lpstr>Melanoma – real world data</vt:lpstr>
      <vt:lpstr>Lung cancer</vt:lpstr>
      <vt:lpstr>Case study</vt:lpstr>
      <vt:lpstr>Molecular landscape of NSCLC (latest)</vt:lpstr>
      <vt:lpstr>Targets can influence outcome</vt:lpstr>
      <vt:lpstr>Better targeted therapies have not always become standard practice in rare cancers</vt:lpstr>
      <vt:lpstr>Survivorship</vt:lpstr>
      <vt:lpstr>Quality of life post op chemotherapy vs nil Lung cancer</vt:lpstr>
      <vt:lpstr>Recovery of Patient-reported Quality of Life After Oesophagectomy </vt:lpstr>
      <vt:lpstr>Recovery of Patient-reported Quality of Life After Breast Cancer Treatment</vt:lpstr>
      <vt:lpstr>Fatigue</vt:lpstr>
      <vt:lpstr>Cancer and employment</vt:lpstr>
      <vt:lpstr>Personalised care and improving quality of life outcomes – NHS National Cancer Plan</vt:lpstr>
      <vt:lpstr>Prostate Cancer Claims</vt:lpstr>
      <vt:lpstr>Prostate Cancer</vt:lpstr>
      <vt:lpstr>But mortality rates are stable</vt:lpstr>
      <vt:lpstr>PROTECT study</vt:lpstr>
      <vt:lpstr>AJCC 2018 staging system Prostate Cancer</vt:lpstr>
      <vt:lpstr>Cambridge Prognostic Group (CPG) </vt:lpstr>
      <vt:lpstr>PowerPoint Presentation</vt:lpstr>
      <vt:lpstr>Cambridge Prognostic Group (CPG)</vt:lpstr>
      <vt:lpstr>Other definition anomalies</vt:lpstr>
      <vt:lpstr>Conclusions and 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Stephen Falk</dc:creator>
  <cp:lastModifiedBy>Martin Doughty</cp:lastModifiedBy>
  <cp:revision>16</cp:revision>
  <dcterms:created xsi:type="dcterms:W3CDTF">2026-03-27T08:23:23Z</dcterms:created>
  <dcterms:modified xsi:type="dcterms:W3CDTF">2026-09-18T11:43:06Z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Theme:8\RGA 2026:11</vt:lpwstr>
  </property>
  <property fmtid="{D5CDD505-2E9C-101B-9397-08002B2CF9AE}" pid="3" name="ClassificationContentMarkingFooterText">
    <vt:lpwstr>Aviva: Public</vt:lpwstr>
  </property>
</Properties>
</file>